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72" r:id="rId4"/>
    <p:sldId id="259" r:id="rId5"/>
    <p:sldId id="260" r:id="rId6"/>
    <p:sldId id="261" r:id="rId7"/>
    <p:sldId id="262" r:id="rId8"/>
    <p:sldId id="263" r:id="rId9"/>
    <p:sldId id="27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6" d="100"/>
          <a:sy n="46" d="100"/>
        </p:scale>
        <p:origin x="-121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4FAF8FF5-6802-47E0-B782-983E36032EF5}" type="datetimeFigureOut">
              <a:rPr lang="es-MX" smtClean="0"/>
              <a:t>28/08/2012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D7663EE-644A-4183-B183-7AF5A9B90720}"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FAF8FF5-6802-47E0-B782-983E36032EF5}" type="datetimeFigureOut">
              <a:rPr lang="es-MX" smtClean="0"/>
              <a:t>28/08/2012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D7663EE-644A-4183-B183-7AF5A9B90720}"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FAF8FF5-6802-47E0-B782-983E36032EF5}" type="datetimeFigureOut">
              <a:rPr lang="es-MX" smtClean="0"/>
              <a:t>28/08/2012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D7663EE-644A-4183-B183-7AF5A9B90720}"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FAF8FF5-6802-47E0-B782-983E36032EF5}" type="datetimeFigureOut">
              <a:rPr lang="es-MX" smtClean="0"/>
              <a:t>28/08/2012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D7663EE-644A-4183-B183-7AF5A9B90720}"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FAF8FF5-6802-47E0-B782-983E36032EF5}" type="datetimeFigureOut">
              <a:rPr lang="es-MX" smtClean="0"/>
              <a:t>28/08/2012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D7663EE-644A-4183-B183-7AF5A9B90720}"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4FAF8FF5-6802-47E0-B782-983E36032EF5}" type="datetimeFigureOut">
              <a:rPr lang="es-MX" smtClean="0"/>
              <a:t>28/08/2012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D7663EE-644A-4183-B183-7AF5A9B90720}"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4FAF8FF5-6802-47E0-B782-983E36032EF5}" type="datetimeFigureOut">
              <a:rPr lang="es-MX" smtClean="0"/>
              <a:t>28/08/2012</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1D7663EE-644A-4183-B183-7AF5A9B90720}"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4FAF8FF5-6802-47E0-B782-983E36032EF5}" type="datetimeFigureOut">
              <a:rPr lang="es-MX" smtClean="0"/>
              <a:t>28/08/2012</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1D7663EE-644A-4183-B183-7AF5A9B90720}"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FAF8FF5-6802-47E0-B782-983E36032EF5}" type="datetimeFigureOut">
              <a:rPr lang="es-MX" smtClean="0"/>
              <a:t>28/08/2012</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1D7663EE-644A-4183-B183-7AF5A9B90720}"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FAF8FF5-6802-47E0-B782-983E36032EF5}" type="datetimeFigureOut">
              <a:rPr lang="es-MX" smtClean="0"/>
              <a:t>28/08/2012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D7663EE-644A-4183-B183-7AF5A9B90720}"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FAF8FF5-6802-47E0-B782-983E36032EF5}" type="datetimeFigureOut">
              <a:rPr lang="es-MX" smtClean="0"/>
              <a:t>28/08/2012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D7663EE-644A-4183-B183-7AF5A9B90720}"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AF8FF5-6802-47E0-B782-983E36032EF5}" type="datetimeFigureOut">
              <a:rPr lang="es-MX" smtClean="0"/>
              <a:t>28/08/2012</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7663EE-644A-4183-B183-7AF5A9B90720}"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solidFill>
                  <a:schemeClr val="bg1"/>
                </a:solidFill>
              </a:rPr>
              <a:t>Participa en la </a:t>
            </a:r>
            <a:r>
              <a:rPr lang="es-ES" dirty="0" err="1" smtClean="0">
                <a:solidFill>
                  <a:schemeClr val="bg1"/>
                </a:solidFill>
              </a:rPr>
              <a:t>creaciónd</a:t>
            </a:r>
            <a:r>
              <a:rPr lang="es-ES" dirty="0" smtClean="0">
                <a:solidFill>
                  <a:schemeClr val="bg1"/>
                </a:solidFill>
              </a:rPr>
              <a:t> e </a:t>
            </a:r>
            <a:r>
              <a:rPr lang="es-ES" dirty="0" err="1" smtClean="0">
                <a:solidFill>
                  <a:schemeClr val="bg1"/>
                </a:solidFill>
              </a:rPr>
              <a:t>unwikicuento</a:t>
            </a:r>
            <a:r>
              <a:rPr lang="es-ES" dirty="0" smtClean="0">
                <a:solidFill>
                  <a:schemeClr val="bg1"/>
                </a:solidFill>
              </a:rPr>
              <a:t> </a:t>
            </a:r>
            <a:endParaRPr lang="es-ES" dirty="0">
              <a:solidFill>
                <a:schemeClr val="bg1"/>
              </a:solidFill>
            </a:endParaRPr>
          </a:p>
        </p:txBody>
      </p:sp>
      <p:sp>
        <p:nvSpPr>
          <p:cNvPr id="3" name="2 Subtítulo"/>
          <p:cNvSpPr>
            <a:spLocks noGrp="1"/>
          </p:cNvSpPr>
          <p:nvPr>
            <p:ph type="subTitle" idx="1"/>
          </p:nvPr>
        </p:nvSpPr>
        <p:spPr/>
        <p:txBody>
          <a:bodyPr/>
          <a:lstStyle/>
          <a:p>
            <a:endParaRPr lang="es-ES"/>
          </a:p>
        </p:txBody>
      </p:sp>
      <p:pic>
        <p:nvPicPr>
          <p:cNvPr id="4" name="3 Imagen" descr="4 esquinas.jpg"/>
          <p:cNvPicPr>
            <a:picLocks noChangeAspect="1"/>
          </p:cNvPicPr>
          <p:nvPr/>
        </p:nvPicPr>
        <p:blipFill>
          <a:blip r:embed="rId2"/>
          <a:stretch>
            <a:fillRect/>
          </a:stretch>
        </p:blipFill>
        <p:spPr>
          <a:xfrm>
            <a:off x="4057" y="0"/>
            <a:ext cx="9139943" cy="6858000"/>
          </a:xfrm>
          <a:prstGeom prst="rect">
            <a:avLst/>
          </a:prstGeom>
        </p:spPr>
      </p:pic>
      <p:sp>
        <p:nvSpPr>
          <p:cNvPr id="8" name="7 CuadroTexto"/>
          <p:cNvSpPr txBox="1"/>
          <p:nvPr/>
        </p:nvSpPr>
        <p:spPr>
          <a:xfrm>
            <a:off x="1571604" y="2786058"/>
            <a:ext cx="6072230" cy="1015663"/>
          </a:xfrm>
          <a:prstGeom prst="rect">
            <a:avLst/>
          </a:prstGeom>
          <a:noFill/>
        </p:spPr>
        <p:txBody>
          <a:bodyPr wrap="square" rtlCol="0">
            <a:spAutoFit/>
          </a:bodyPr>
          <a:lstStyle/>
          <a:p>
            <a:pPr algn="ctr"/>
            <a:r>
              <a:rPr lang="es-CO" sz="6000" dirty="0" smtClean="0">
                <a:solidFill>
                  <a:schemeClr val="bg1"/>
                </a:solidFill>
              </a:rPr>
              <a:t>CUENTA -COLA</a:t>
            </a:r>
            <a:endParaRPr lang="es-MX" sz="6000" dirty="0">
              <a:solidFill>
                <a:schemeClr val="bg1"/>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endParaRPr lang="es-MX"/>
          </a:p>
        </p:txBody>
      </p:sp>
      <p:pic>
        <p:nvPicPr>
          <p:cNvPr id="4" name="3 Imagen" descr="4 esquinas.jpg"/>
          <p:cNvPicPr>
            <a:picLocks noChangeAspect="1"/>
          </p:cNvPicPr>
          <p:nvPr/>
        </p:nvPicPr>
        <p:blipFill>
          <a:blip r:embed="rId2"/>
          <a:stretch>
            <a:fillRect/>
          </a:stretch>
        </p:blipFill>
        <p:spPr>
          <a:xfrm>
            <a:off x="4057" y="0"/>
            <a:ext cx="9139943" cy="6858000"/>
          </a:xfrm>
          <a:prstGeom prst="rect">
            <a:avLst/>
          </a:prstGeom>
        </p:spPr>
      </p:pic>
      <p:sp>
        <p:nvSpPr>
          <p:cNvPr id="5" name="4 Rectángulo"/>
          <p:cNvSpPr/>
          <p:nvPr/>
        </p:nvSpPr>
        <p:spPr>
          <a:xfrm>
            <a:off x="1500166" y="1859340"/>
            <a:ext cx="6143668" cy="3539430"/>
          </a:xfrm>
          <a:prstGeom prst="rect">
            <a:avLst/>
          </a:prstGeom>
        </p:spPr>
        <p:txBody>
          <a:bodyPr wrap="square" numCol="2">
            <a:spAutoFit/>
          </a:bodyPr>
          <a:lstStyle/>
          <a:p>
            <a:r>
              <a:rPr lang="es-MX" sz="3200" dirty="0" smtClean="0">
                <a:solidFill>
                  <a:schemeClr val="bg1"/>
                </a:solidFill>
              </a:rPr>
              <a:t>Diana 6-2</a:t>
            </a:r>
          </a:p>
          <a:p>
            <a:r>
              <a:rPr lang="es-MX" sz="3200" dirty="0" err="1" smtClean="0">
                <a:solidFill>
                  <a:schemeClr val="bg1"/>
                </a:solidFill>
              </a:rPr>
              <a:t>Maria</a:t>
            </a:r>
            <a:r>
              <a:rPr lang="es-MX" sz="3200" dirty="0" smtClean="0">
                <a:solidFill>
                  <a:schemeClr val="bg1"/>
                </a:solidFill>
              </a:rPr>
              <a:t> 6-2</a:t>
            </a:r>
          </a:p>
          <a:p>
            <a:r>
              <a:rPr lang="es-MX" sz="3200" dirty="0" smtClean="0">
                <a:solidFill>
                  <a:schemeClr val="bg1"/>
                </a:solidFill>
              </a:rPr>
              <a:t>Valentina7</a:t>
            </a:r>
          </a:p>
          <a:p>
            <a:r>
              <a:rPr lang="es-MX" sz="3200" dirty="0" err="1" smtClean="0">
                <a:solidFill>
                  <a:schemeClr val="bg1"/>
                </a:solidFill>
              </a:rPr>
              <a:t>Dayan</a:t>
            </a:r>
            <a:r>
              <a:rPr lang="es-MX" sz="3200" dirty="0" smtClean="0">
                <a:solidFill>
                  <a:schemeClr val="bg1"/>
                </a:solidFill>
              </a:rPr>
              <a:t> aselas 6-1</a:t>
            </a:r>
          </a:p>
          <a:p>
            <a:r>
              <a:rPr lang="es-MX" sz="3200" dirty="0" smtClean="0">
                <a:solidFill>
                  <a:schemeClr val="bg1"/>
                </a:solidFill>
              </a:rPr>
              <a:t>Valentina joya 7</a:t>
            </a:r>
          </a:p>
          <a:p>
            <a:r>
              <a:rPr lang="es-MX" sz="3200" dirty="0" smtClean="0">
                <a:solidFill>
                  <a:schemeClr val="bg1"/>
                </a:solidFill>
              </a:rPr>
              <a:t>Pj6-1</a:t>
            </a:r>
          </a:p>
          <a:p>
            <a:r>
              <a:rPr lang="es-MX" sz="3200" dirty="0" err="1" smtClean="0">
                <a:solidFill>
                  <a:schemeClr val="bg1"/>
                </a:solidFill>
              </a:rPr>
              <a:t>Jc</a:t>
            </a:r>
            <a:r>
              <a:rPr lang="es-MX" sz="3200" dirty="0" smtClean="0">
                <a:solidFill>
                  <a:schemeClr val="bg1"/>
                </a:solidFill>
              </a:rPr>
              <a:t> 6-1</a:t>
            </a:r>
          </a:p>
          <a:p>
            <a:r>
              <a:rPr lang="es-MX" sz="3200" dirty="0" smtClean="0">
                <a:solidFill>
                  <a:schemeClr val="bg1"/>
                </a:solidFill>
              </a:rPr>
              <a:t>Natalia </a:t>
            </a:r>
            <a:r>
              <a:rPr lang="es-MX" sz="3200" dirty="0" err="1" smtClean="0">
                <a:solidFill>
                  <a:schemeClr val="bg1"/>
                </a:solidFill>
              </a:rPr>
              <a:t>sanchez</a:t>
            </a:r>
            <a:r>
              <a:rPr lang="es-MX" sz="3200" dirty="0" smtClean="0">
                <a:solidFill>
                  <a:schemeClr val="bg1"/>
                </a:solidFill>
              </a:rPr>
              <a:t> 6-1</a:t>
            </a:r>
          </a:p>
          <a:p>
            <a:r>
              <a:rPr lang="es-MX" sz="3200" dirty="0" err="1" smtClean="0">
                <a:solidFill>
                  <a:schemeClr val="bg1"/>
                </a:solidFill>
              </a:rPr>
              <a:t>Jc</a:t>
            </a:r>
            <a:r>
              <a:rPr lang="es-MX" sz="3200" dirty="0" smtClean="0">
                <a:solidFill>
                  <a:schemeClr val="bg1"/>
                </a:solidFill>
              </a:rPr>
              <a:t> 6-1</a:t>
            </a:r>
          </a:p>
          <a:p>
            <a:r>
              <a:rPr lang="es-MX" sz="3200" dirty="0" smtClean="0">
                <a:solidFill>
                  <a:schemeClr val="bg1"/>
                </a:solidFill>
              </a:rPr>
              <a:t>Camila g-2</a:t>
            </a:r>
          </a:p>
          <a:p>
            <a:r>
              <a:rPr lang="es-MX" sz="3200" dirty="0" err="1" smtClean="0">
                <a:solidFill>
                  <a:schemeClr val="bg1"/>
                </a:solidFill>
              </a:rPr>
              <a:t>Jc</a:t>
            </a:r>
            <a:r>
              <a:rPr lang="es-MX" sz="3200" dirty="0" smtClean="0">
                <a:solidFill>
                  <a:schemeClr val="bg1"/>
                </a:solidFill>
              </a:rPr>
              <a:t> 6-1</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endParaRPr lang="es-MX"/>
          </a:p>
        </p:txBody>
      </p:sp>
      <p:pic>
        <p:nvPicPr>
          <p:cNvPr id="4" name="3 Imagen" descr="4 esquinas.jpg"/>
          <p:cNvPicPr>
            <a:picLocks noChangeAspect="1"/>
          </p:cNvPicPr>
          <p:nvPr/>
        </p:nvPicPr>
        <p:blipFill>
          <a:blip r:embed="rId2"/>
          <a:stretch>
            <a:fillRect/>
          </a:stretch>
        </p:blipFill>
        <p:spPr>
          <a:xfrm>
            <a:off x="4057" y="0"/>
            <a:ext cx="9139943" cy="6858000"/>
          </a:xfrm>
          <a:prstGeom prst="rect">
            <a:avLst/>
          </a:prstGeom>
        </p:spPr>
      </p:pic>
      <p:sp>
        <p:nvSpPr>
          <p:cNvPr id="5" name="4 Rectángulo"/>
          <p:cNvSpPr/>
          <p:nvPr/>
        </p:nvSpPr>
        <p:spPr>
          <a:xfrm>
            <a:off x="857224" y="1000108"/>
            <a:ext cx="7715304" cy="5016758"/>
          </a:xfrm>
          <a:prstGeom prst="rect">
            <a:avLst/>
          </a:prstGeom>
        </p:spPr>
        <p:txBody>
          <a:bodyPr wrap="square">
            <a:spAutoFit/>
          </a:bodyPr>
          <a:lstStyle/>
          <a:p>
            <a:pPr algn="just"/>
            <a:r>
              <a:rPr lang="es-MX" sz="3200" b="1" dirty="0" smtClean="0">
                <a:solidFill>
                  <a:schemeClr val="bg1"/>
                </a:solidFill>
              </a:rPr>
              <a:t>Todos me miraban como un bicho raro. Pasaron los días ya me conocían y me hablaban.  Después en una convivencia pude conocer mejores personas e integrarme más con  las pocas personas que me hablaban.  Me hice amigo de las otras personas que no me  consideraban un bicho. Después de un tiempo me hablaba casi con todos pero unos todavía me  consideraban bicho. </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endParaRPr lang="es-MX"/>
          </a:p>
        </p:txBody>
      </p:sp>
      <p:pic>
        <p:nvPicPr>
          <p:cNvPr id="4" name="3 Imagen" descr="4 esquinas.jpg"/>
          <p:cNvPicPr>
            <a:picLocks noChangeAspect="1"/>
          </p:cNvPicPr>
          <p:nvPr/>
        </p:nvPicPr>
        <p:blipFill>
          <a:blip r:embed="rId2"/>
          <a:stretch>
            <a:fillRect/>
          </a:stretch>
        </p:blipFill>
        <p:spPr>
          <a:xfrm>
            <a:off x="4057" y="0"/>
            <a:ext cx="9139943" cy="6858000"/>
          </a:xfrm>
          <a:prstGeom prst="rect">
            <a:avLst/>
          </a:prstGeom>
        </p:spPr>
      </p:pic>
      <p:sp>
        <p:nvSpPr>
          <p:cNvPr id="5" name="4 Rectángulo"/>
          <p:cNvSpPr/>
          <p:nvPr/>
        </p:nvSpPr>
        <p:spPr>
          <a:xfrm>
            <a:off x="500034" y="857232"/>
            <a:ext cx="8072494" cy="5509200"/>
          </a:xfrm>
          <a:prstGeom prst="rect">
            <a:avLst/>
          </a:prstGeom>
        </p:spPr>
        <p:txBody>
          <a:bodyPr wrap="square">
            <a:spAutoFit/>
          </a:bodyPr>
          <a:lstStyle/>
          <a:p>
            <a:pPr algn="just"/>
            <a:r>
              <a:rPr lang="es-MX" sz="3200" b="1" dirty="0" smtClean="0">
                <a:solidFill>
                  <a:schemeClr val="bg1"/>
                </a:solidFill>
              </a:rPr>
              <a:t>Pasó el tiempo y me dejaron de decir bicho y </a:t>
            </a:r>
            <a:r>
              <a:rPr lang="es-MX" sz="3200" b="1" dirty="0" err="1" smtClean="0">
                <a:solidFill>
                  <a:schemeClr val="bg1"/>
                </a:solidFill>
              </a:rPr>
              <a:t>lme</a:t>
            </a:r>
            <a:r>
              <a:rPr lang="es-MX" sz="3200" b="1" dirty="0" smtClean="0">
                <a:solidFill>
                  <a:schemeClr val="bg1"/>
                </a:solidFill>
              </a:rPr>
              <a:t> vieron  como un gran amigo, agradable y me respetaban mucho.  Una chica linda llegó al colegio y me  enamoré de ella. La  niña me rechazó. Tiempo después me conseguí una novia y tuvimos hijos , ahora somos felices por siempre. Los  hijos estudiaron , crecieron y se casaron y tuvieron hijos no feos sólo hermosos, sin embargo, murieron los padres y los hijos quedaron huérfanos y se pusieron muy tristes</a:t>
            </a:r>
            <a:r>
              <a:rPr lang="es-MX" sz="3200" dirty="0" smtClean="0">
                <a:solidFill>
                  <a:schemeClr val="bg1"/>
                </a:solidFill>
              </a:rPr>
              <a:t>.</a:t>
            </a:r>
            <a:endParaRPr lang="es-MX" sz="3200" dirty="0">
              <a:solidFill>
                <a:schemeClr val="bg1"/>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endParaRPr lang="es-MX"/>
          </a:p>
        </p:txBody>
      </p:sp>
      <p:pic>
        <p:nvPicPr>
          <p:cNvPr id="4" name="3 Imagen" descr="4 esquinas.jpg"/>
          <p:cNvPicPr>
            <a:picLocks noChangeAspect="1"/>
          </p:cNvPicPr>
          <p:nvPr/>
        </p:nvPicPr>
        <p:blipFill>
          <a:blip r:embed="rId2"/>
          <a:stretch>
            <a:fillRect/>
          </a:stretch>
        </p:blipFill>
        <p:spPr>
          <a:xfrm>
            <a:off x="4057" y="0"/>
            <a:ext cx="9139943" cy="6858000"/>
          </a:xfrm>
          <a:prstGeom prst="rect">
            <a:avLst/>
          </a:prstGeom>
        </p:spPr>
      </p:pic>
      <p:sp>
        <p:nvSpPr>
          <p:cNvPr id="5" name="4 Rectángulo"/>
          <p:cNvSpPr/>
          <p:nvPr/>
        </p:nvSpPr>
        <p:spPr>
          <a:xfrm>
            <a:off x="2000232" y="1714488"/>
            <a:ext cx="4572000" cy="3539430"/>
          </a:xfrm>
          <a:prstGeom prst="rect">
            <a:avLst/>
          </a:prstGeom>
        </p:spPr>
        <p:txBody>
          <a:bodyPr numCol="2">
            <a:spAutoFit/>
          </a:bodyPr>
          <a:lstStyle/>
          <a:p>
            <a:r>
              <a:rPr lang="es-MX" sz="2800" dirty="0" err="1" smtClean="0">
                <a:solidFill>
                  <a:schemeClr val="bg1"/>
                </a:solidFill>
              </a:rPr>
              <a:t>Jeimmy</a:t>
            </a:r>
            <a:r>
              <a:rPr lang="es-MX" sz="2800" dirty="0" smtClean="0">
                <a:solidFill>
                  <a:schemeClr val="bg1"/>
                </a:solidFill>
              </a:rPr>
              <a:t> campos 6-1</a:t>
            </a:r>
          </a:p>
          <a:p>
            <a:r>
              <a:rPr lang="es-MX" sz="2800" dirty="0" smtClean="0">
                <a:solidFill>
                  <a:schemeClr val="bg1"/>
                </a:solidFill>
              </a:rPr>
              <a:t>Cm 6-1</a:t>
            </a:r>
          </a:p>
          <a:p>
            <a:r>
              <a:rPr lang="es-MX" sz="2800" dirty="0" err="1" smtClean="0">
                <a:solidFill>
                  <a:schemeClr val="bg1"/>
                </a:solidFill>
              </a:rPr>
              <a:t>Nataliz</a:t>
            </a:r>
            <a:r>
              <a:rPr lang="es-MX" sz="2800" dirty="0" smtClean="0">
                <a:solidFill>
                  <a:schemeClr val="bg1"/>
                </a:solidFill>
              </a:rPr>
              <a:t> </a:t>
            </a:r>
            <a:r>
              <a:rPr lang="es-MX" sz="2800" dirty="0" err="1" smtClean="0">
                <a:solidFill>
                  <a:schemeClr val="bg1"/>
                </a:solidFill>
              </a:rPr>
              <a:t>sanchez</a:t>
            </a:r>
            <a:r>
              <a:rPr lang="es-MX" sz="2800" dirty="0" smtClean="0">
                <a:solidFill>
                  <a:schemeClr val="bg1"/>
                </a:solidFill>
              </a:rPr>
              <a:t> 6-1</a:t>
            </a:r>
          </a:p>
          <a:p>
            <a:r>
              <a:rPr lang="es-MX" sz="2800" dirty="0" err="1" smtClean="0">
                <a:solidFill>
                  <a:schemeClr val="bg1"/>
                </a:solidFill>
              </a:rPr>
              <a:t>Maria</a:t>
            </a:r>
            <a:r>
              <a:rPr lang="es-MX" sz="2800" dirty="0" smtClean="0">
                <a:solidFill>
                  <a:schemeClr val="bg1"/>
                </a:solidFill>
              </a:rPr>
              <a:t> quintero  6-1</a:t>
            </a:r>
          </a:p>
          <a:p>
            <a:r>
              <a:rPr lang="es-MX" sz="2800" dirty="0" err="1" smtClean="0">
                <a:solidFill>
                  <a:schemeClr val="bg1"/>
                </a:solidFill>
              </a:rPr>
              <a:t>Jc</a:t>
            </a:r>
            <a:r>
              <a:rPr lang="es-MX" sz="2800" dirty="0" smtClean="0">
                <a:solidFill>
                  <a:schemeClr val="bg1"/>
                </a:solidFill>
              </a:rPr>
              <a:t> 6-1</a:t>
            </a:r>
          </a:p>
          <a:p>
            <a:r>
              <a:rPr lang="es-MX" sz="2800" dirty="0" err="1" smtClean="0">
                <a:solidFill>
                  <a:schemeClr val="bg1"/>
                </a:solidFill>
              </a:rPr>
              <a:t>Maria</a:t>
            </a:r>
            <a:r>
              <a:rPr lang="es-MX" sz="2800" dirty="0" smtClean="0">
                <a:solidFill>
                  <a:schemeClr val="bg1"/>
                </a:solidFill>
              </a:rPr>
              <a:t> quintero 6-1 </a:t>
            </a:r>
          </a:p>
          <a:p>
            <a:r>
              <a:rPr lang="es-MX" sz="2800" dirty="0" smtClean="0">
                <a:solidFill>
                  <a:schemeClr val="bg1"/>
                </a:solidFill>
              </a:rPr>
              <a:t>Wendy </a:t>
            </a:r>
          </a:p>
          <a:p>
            <a:r>
              <a:rPr lang="es-MX" sz="2800" dirty="0" smtClean="0">
                <a:solidFill>
                  <a:schemeClr val="bg1"/>
                </a:solidFill>
              </a:rPr>
              <a:t> </a:t>
            </a:r>
            <a:endParaRPr lang="es-MX" sz="2800" dirty="0">
              <a:solidFill>
                <a:schemeClr val="bg1"/>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endParaRPr lang="es-MX"/>
          </a:p>
        </p:txBody>
      </p:sp>
      <p:pic>
        <p:nvPicPr>
          <p:cNvPr id="4" name="3 Imagen" descr="4 esquinas.jpg"/>
          <p:cNvPicPr>
            <a:picLocks noChangeAspect="1"/>
          </p:cNvPicPr>
          <p:nvPr/>
        </p:nvPicPr>
        <p:blipFill>
          <a:blip r:embed="rId2"/>
          <a:stretch>
            <a:fillRect/>
          </a:stretch>
        </p:blipFill>
        <p:spPr>
          <a:xfrm>
            <a:off x="4057" y="0"/>
            <a:ext cx="9139943" cy="6858000"/>
          </a:xfrm>
          <a:prstGeom prst="rect">
            <a:avLst/>
          </a:prstGeom>
        </p:spPr>
      </p:pic>
      <p:sp>
        <p:nvSpPr>
          <p:cNvPr id="5" name="4 Rectángulo"/>
          <p:cNvSpPr/>
          <p:nvPr/>
        </p:nvSpPr>
        <p:spPr>
          <a:xfrm>
            <a:off x="571472" y="785794"/>
            <a:ext cx="8072494" cy="5016758"/>
          </a:xfrm>
          <a:prstGeom prst="rect">
            <a:avLst/>
          </a:prstGeom>
        </p:spPr>
        <p:txBody>
          <a:bodyPr wrap="square">
            <a:spAutoFit/>
          </a:bodyPr>
          <a:lstStyle/>
          <a:p>
            <a:pPr algn="just"/>
            <a:r>
              <a:rPr lang="es-MX" sz="3200" b="1" dirty="0" smtClean="0">
                <a:solidFill>
                  <a:schemeClr val="bg1"/>
                </a:solidFill>
              </a:rPr>
              <a:t>Erase una vez un enanito que vivía triste y solo al que todos lo ignoraban por su estatura y su personalidad . Tiempo después  hizo un amigo imaginario al que le contaba todos sus secretos  un </a:t>
            </a:r>
            <a:r>
              <a:rPr lang="es-MX" sz="3200" b="1" dirty="0" err="1" smtClean="0">
                <a:solidFill>
                  <a:schemeClr val="bg1"/>
                </a:solidFill>
              </a:rPr>
              <a:t>dia</a:t>
            </a:r>
            <a:r>
              <a:rPr lang="es-MX" sz="3200" b="1" dirty="0" smtClean="0">
                <a:solidFill>
                  <a:schemeClr val="bg1"/>
                </a:solidFill>
              </a:rPr>
              <a:t> contándole sus secretos paso algo muy inesperado que le cambio la vida para siempre sus secretos se le hicieron realidad  unos de sus secretos era ser  gigante y tener familia para ser feliz y no ser  humillado por las personas por no ser grande.  </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endParaRPr lang="es-MX"/>
          </a:p>
        </p:txBody>
      </p:sp>
      <p:pic>
        <p:nvPicPr>
          <p:cNvPr id="4" name="3 Imagen" descr="4 esquinas.jpg"/>
          <p:cNvPicPr>
            <a:picLocks noChangeAspect="1"/>
          </p:cNvPicPr>
          <p:nvPr/>
        </p:nvPicPr>
        <p:blipFill>
          <a:blip r:embed="rId2"/>
          <a:stretch>
            <a:fillRect/>
          </a:stretch>
        </p:blipFill>
        <p:spPr>
          <a:xfrm>
            <a:off x="4057" y="0"/>
            <a:ext cx="9139943" cy="6858000"/>
          </a:xfrm>
          <a:prstGeom prst="rect">
            <a:avLst/>
          </a:prstGeom>
        </p:spPr>
      </p:pic>
      <p:sp>
        <p:nvSpPr>
          <p:cNvPr id="5" name="4 Rectángulo"/>
          <p:cNvSpPr/>
          <p:nvPr/>
        </p:nvSpPr>
        <p:spPr>
          <a:xfrm>
            <a:off x="500034" y="1071546"/>
            <a:ext cx="7929618" cy="4031873"/>
          </a:xfrm>
          <a:prstGeom prst="rect">
            <a:avLst/>
          </a:prstGeom>
        </p:spPr>
        <p:txBody>
          <a:bodyPr wrap="square">
            <a:spAutoFit/>
          </a:bodyPr>
          <a:lstStyle/>
          <a:p>
            <a:pPr algn="just"/>
            <a:r>
              <a:rPr lang="es-MX" sz="3200" b="1" dirty="0" smtClean="0">
                <a:solidFill>
                  <a:schemeClr val="bg1"/>
                </a:solidFill>
              </a:rPr>
              <a:t>su  segundo deseo era ser rico  para que las personas lo quisieran como una persona cualquiera como las demás personas ser humilde con los pobres dándoles de comer y ropa para que vistan bien y plata  para comprar cosas que necesitaban  para que las personas tampoco despreciaran  a las personas bajas por estatura.</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endParaRPr lang="es-MX"/>
          </a:p>
        </p:txBody>
      </p:sp>
      <p:pic>
        <p:nvPicPr>
          <p:cNvPr id="4" name="3 Imagen" descr="4 esquinas.jpg"/>
          <p:cNvPicPr>
            <a:picLocks noChangeAspect="1"/>
          </p:cNvPicPr>
          <p:nvPr/>
        </p:nvPicPr>
        <p:blipFill>
          <a:blip r:embed="rId2"/>
          <a:stretch>
            <a:fillRect/>
          </a:stretch>
        </p:blipFill>
        <p:spPr>
          <a:xfrm>
            <a:off x="4057" y="0"/>
            <a:ext cx="9139943" cy="6858000"/>
          </a:xfrm>
          <a:prstGeom prst="rect">
            <a:avLst/>
          </a:prstGeom>
        </p:spPr>
      </p:pic>
      <p:sp>
        <p:nvSpPr>
          <p:cNvPr id="5" name="4 Rectángulo"/>
          <p:cNvSpPr/>
          <p:nvPr/>
        </p:nvSpPr>
        <p:spPr>
          <a:xfrm>
            <a:off x="1214414" y="1166843"/>
            <a:ext cx="7000924" cy="4524315"/>
          </a:xfrm>
          <a:prstGeom prst="rect">
            <a:avLst/>
          </a:prstGeom>
        </p:spPr>
        <p:txBody>
          <a:bodyPr wrap="square" numCol="2">
            <a:spAutoFit/>
          </a:bodyPr>
          <a:lstStyle/>
          <a:p>
            <a:r>
              <a:rPr lang="es-MX" sz="3200" dirty="0" smtClean="0">
                <a:solidFill>
                  <a:schemeClr val="bg1"/>
                </a:solidFill>
              </a:rPr>
              <a:t>Paula7</a:t>
            </a:r>
          </a:p>
          <a:p>
            <a:r>
              <a:rPr lang="es-MX" sz="3200" dirty="0" smtClean="0">
                <a:solidFill>
                  <a:schemeClr val="bg1"/>
                </a:solidFill>
              </a:rPr>
              <a:t>Angie Rivera7</a:t>
            </a:r>
          </a:p>
          <a:p>
            <a:r>
              <a:rPr lang="es-MX" sz="3200" dirty="0" smtClean="0">
                <a:solidFill>
                  <a:schemeClr val="bg1"/>
                </a:solidFill>
              </a:rPr>
              <a:t> Jonathan7</a:t>
            </a:r>
          </a:p>
          <a:p>
            <a:r>
              <a:rPr lang="es-MX" sz="3200" dirty="0" smtClean="0">
                <a:solidFill>
                  <a:schemeClr val="bg1"/>
                </a:solidFill>
              </a:rPr>
              <a:t>Danna7</a:t>
            </a:r>
          </a:p>
          <a:p>
            <a:r>
              <a:rPr lang="es-MX" sz="3200" dirty="0" smtClean="0">
                <a:solidFill>
                  <a:schemeClr val="bg1"/>
                </a:solidFill>
              </a:rPr>
              <a:t>Camilo7</a:t>
            </a:r>
          </a:p>
          <a:p>
            <a:r>
              <a:rPr lang="es-MX" sz="3200" dirty="0" smtClean="0">
                <a:solidFill>
                  <a:schemeClr val="bg1"/>
                </a:solidFill>
              </a:rPr>
              <a:t>Xiomara7</a:t>
            </a:r>
          </a:p>
          <a:p>
            <a:r>
              <a:rPr lang="es-MX" sz="3200" dirty="0" smtClean="0">
                <a:solidFill>
                  <a:schemeClr val="bg1"/>
                </a:solidFill>
              </a:rPr>
              <a:t>Daniel j7</a:t>
            </a:r>
          </a:p>
          <a:p>
            <a:r>
              <a:rPr lang="es-MX" sz="3200" dirty="0" smtClean="0">
                <a:solidFill>
                  <a:schemeClr val="bg1"/>
                </a:solidFill>
              </a:rPr>
              <a:t>Celena7</a:t>
            </a:r>
          </a:p>
          <a:p>
            <a:r>
              <a:rPr lang="es-MX" sz="3200" dirty="0" smtClean="0">
                <a:solidFill>
                  <a:schemeClr val="bg1"/>
                </a:solidFill>
              </a:rPr>
              <a:t>Mónica7</a:t>
            </a:r>
          </a:p>
          <a:p>
            <a:r>
              <a:rPr lang="es-MX" sz="3200" dirty="0" smtClean="0">
                <a:solidFill>
                  <a:schemeClr val="bg1"/>
                </a:solidFill>
              </a:rPr>
              <a:t>Yeimmy7 </a:t>
            </a:r>
          </a:p>
          <a:p>
            <a:r>
              <a:rPr lang="es-MX" sz="3200" dirty="0" smtClean="0">
                <a:solidFill>
                  <a:schemeClr val="bg1"/>
                </a:solidFill>
              </a:rPr>
              <a:t>Cp7</a:t>
            </a:r>
          </a:p>
          <a:p>
            <a:r>
              <a:rPr lang="es-MX" sz="3200" dirty="0" err="1" smtClean="0">
                <a:solidFill>
                  <a:schemeClr val="bg1"/>
                </a:solidFill>
              </a:rPr>
              <a:t>Ever</a:t>
            </a:r>
            <a:r>
              <a:rPr lang="es-MX" sz="3200" dirty="0" smtClean="0">
                <a:solidFill>
                  <a:schemeClr val="bg1"/>
                </a:solidFill>
              </a:rPr>
              <a:t> 6-2</a:t>
            </a:r>
          </a:p>
          <a:p>
            <a:r>
              <a:rPr lang="es-MX" sz="3200" dirty="0" smtClean="0">
                <a:solidFill>
                  <a:schemeClr val="bg1"/>
                </a:solidFill>
              </a:rPr>
              <a:t>Francisco 6-2</a:t>
            </a:r>
          </a:p>
          <a:p>
            <a:r>
              <a:rPr lang="es-MX" sz="3200" dirty="0" smtClean="0">
                <a:solidFill>
                  <a:schemeClr val="bg1"/>
                </a:solidFill>
              </a:rPr>
              <a:t>Javier 6-2</a:t>
            </a:r>
          </a:p>
          <a:p>
            <a:r>
              <a:rPr lang="es-MX" sz="3200" dirty="0" smtClean="0">
                <a:solidFill>
                  <a:schemeClr val="bg1"/>
                </a:solidFill>
              </a:rPr>
              <a:t>Paula 6-1</a:t>
            </a:r>
          </a:p>
          <a:p>
            <a:endParaRPr lang="es-MX" sz="3200" dirty="0" smtClean="0">
              <a:solidFill>
                <a:schemeClr val="bg1"/>
              </a:solidFill>
            </a:endParaRPr>
          </a:p>
          <a:p>
            <a:endParaRPr lang="es-MX" sz="3200" dirty="0">
              <a:solidFill>
                <a:schemeClr val="bg1"/>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endParaRPr lang="es-MX" dirty="0"/>
          </a:p>
        </p:txBody>
      </p:sp>
      <p:pic>
        <p:nvPicPr>
          <p:cNvPr id="5" name="4 Imagen" descr="4 esquinas.jpg"/>
          <p:cNvPicPr>
            <a:picLocks noChangeAspect="1"/>
          </p:cNvPicPr>
          <p:nvPr/>
        </p:nvPicPr>
        <p:blipFill>
          <a:blip r:embed="rId2"/>
          <a:stretch>
            <a:fillRect/>
          </a:stretch>
        </p:blipFill>
        <p:spPr>
          <a:xfrm>
            <a:off x="4057" y="0"/>
            <a:ext cx="9139943" cy="6858000"/>
          </a:xfrm>
          <a:prstGeom prst="rect">
            <a:avLst/>
          </a:prstGeom>
        </p:spPr>
      </p:pic>
      <p:sp>
        <p:nvSpPr>
          <p:cNvPr id="8" name="7 Rectángulo"/>
          <p:cNvSpPr/>
          <p:nvPr/>
        </p:nvSpPr>
        <p:spPr>
          <a:xfrm>
            <a:off x="928662" y="928670"/>
            <a:ext cx="7072362" cy="4524315"/>
          </a:xfrm>
          <a:prstGeom prst="rect">
            <a:avLst/>
          </a:prstGeom>
        </p:spPr>
        <p:txBody>
          <a:bodyPr wrap="square">
            <a:spAutoFit/>
          </a:bodyPr>
          <a:lstStyle/>
          <a:p>
            <a:pPr algn="just"/>
            <a:r>
              <a:rPr lang="es-CO" sz="3200" b="1" dirty="0" smtClean="0">
                <a:solidFill>
                  <a:schemeClr val="bg1"/>
                </a:solidFill>
              </a:rPr>
              <a:t>Hacía frío, llovía mucho y habían muchos truenos. Se caían árboles y casas todos estaban asustados y con mucho </a:t>
            </a:r>
            <a:r>
              <a:rPr lang="es-CO" sz="3200" b="1" dirty="0" err="1" smtClean="0">
                <a:solidFill>
                  <a:schemeClr val="bg1"/>
                </a:solidFill>
              </a:rPr>
              <a:t>frío.De</a:t>
            </a:r>
            <a:r>
              <a:rPr lang="es-CO" sz="3200" b="1" dirty="0" smtClean="0">
                <a:solidFill>
                  <a:schemeClr val="bg1"/>
                </a:solidFill>
              </a:rPr>
              <a:t> repente un rayo cayó  cerca  a la casa y  la niña se asustó mucho, corrió y se escondió debajo de la cama. La  mamá le dijo  que no se asustara porque no le había caído a la </a:t>
            </a:r>
            <a:r>
              <a:rPr lang="es-CO" sz="3200" b="1" dirty="0" smtClean="0">
                <a:solidFill>
                  <a:schemeClr val="bg1"/>
                </a:solidFill>
              </a:rPr>
              <a:t>casa. </a:t>
            </a:r>
            <a:endParaRPr lang="es-MX" sz="3200" b="1" dirty="0" smtClean="0">
              <a:solidFill>
                <a:schemeClr val="bg1"/>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endParaRPr lang="es-MX" dirty="0"/>
          </a:p>
        </p:txBody>
      </p:sp>
      <p:pic>
        <p:nvPicPr>
          <p:cNvPr id="5" name="4 Imagen" descr="4 esquinas.jpg"/>
          <p:cNvPicPr>
            <a:picLocks noChangeAspect="1"/>
          </p:cNvPicPr>
          <p:nvPr/>
        </p:nvPicPr>
        <p:blipFill>
          <a:blip r:embed="rId2"/>
          <a:stretch>
            <a:fillRect/>
          </a:stretch>
        </p:blipFill>
        <p:spPr>
          <a:xfrm>
            <a:off x="4057" y="0"/>
            <a:ext cx="9139943" cy="6858000"/>
          </a:xfrm>
          <a:prstGeom prst="rect">
            <a:avLst/>
          </a:prstGeom>
        </p:spPr>
      </p:pic>
      <p:sp>
        <p:nvSpPr>
          <p:cNvPr id="8" name="7 Rectángulo"/>
          <p:cNvSpPr/>
          <p:nvPr/>
        </p:nvSpPr>
        <p:spPr>
          <a:xfrm>
            <a:off x="714348" y="928670"/>
            <a:ext cx="7643866" cy="4031873"/>
          </a:xfrm>
          <a:prstGeom prst="rect">
            <a:avLst/>
          </a:prstGeom>
        </p:spPr>
        <p:txBody>
          <a:bodyPr wrap="square">
            <a:spAutoFit/>
          </a:bodyPr>
          <a:lstStyle/>
          <a:p>
            <a:pPr algn="just"/>
            <a:r>
              <a:rPr lang="es-CO" sz="3200" b="1" dirty="0" smtClean="0">
                <a:solidFill>
                  <a:schemeClr val="bg1"/>
                </a:solidFill>
              </a:rPr>
              <a:t>Hacía frío, llovía mucho y habían muchos truenos. Se caían árboles y casas todos estaban asustados y con mucho </a:t>
            </a:r>
            <a:r>
              <a:rPr lang="es-CO" sz="3200" b="1" dirty="0" err="1" smtClean="0">
                <a:solidFill>
                  <a:schemeClr val="bg1"/>
                </a:solidFill>
              </a:rPr>
              <a:t>frío.De</a:t>
            </a:r>
            <a:r>
              <a:rPr lang="es-CO" sz="3200" b="1" dirty="0" smtClean="0">
                <a:solidFill>
                  <a:schemeClr val="bg1"/>
                </a:solidFill>
              </a:rPr>
              <a:t> repente un rayo cayó  cerca  a la casa y  la niña se asustó mucho, corrió y se escondió debajo de la cama. La  mamá le dijo  que no se asustara porque no le había caído a la casa. </a:t>
            </a:r>
            <a:endParaRPr lang="es-MX" sz="3200" b="1" dirty="0" smtClean="0">
              <a:solidFill>
                <a:schemeClr val="bg1"/>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endParaRPr lang="es-MX"/>
          </a:p>
        </p:txBody>
      </p:sp>
      <p:pic>
        <p:nvPicPr>
          <p:cNvPr id="4" name="3 Imagen" descr="4 esquinas.jpg"/>
          <p:cNvPicPr>
            <a:picLocks noChangeAspect="1"/>
          </p:cNvPicPr>
          <p:nvPr/>
        </p:nvPicPr>
        <p:blipFill>
          <a:blip r:embed="rId2"/>
          <a:stretch>
            <a:fillRect/>
          </a:stretch>
        </p:blipFill>
        <p:spPr>
          <a:xfrm>
            <a:off x="4057" y="0"/>
            <a:ext cx="9139943" cy="6858000"/>
          </a:xfrm>
          <a:prstGeom prst="rect">
            <a:avLst/>
          </a:prstGeom>
        </p:spPr>
      </p:pic>
      <p:sp>
        <p:nvSpPr>
          <p:cNvPr id="5" name="4 Rectángulo"/>
          <p:cNvSpPr/>
          <p:nvPr/>
        </p:nvSpPr>
        <p:spPr>
          <a:xfrm>
            <a:off x="1500166" y="1357298"/>
            <a:ext cx="6429420" cy="4524315"/>
          </a:xfrm>
          <a:prstGeom prst="rect">
            <a:avLst/>
          </a:prstGeom>
        </p:spPr>
        <p:txBody>
          <a:bodyPr wrap="square" numCol="2">
            <a:spAutoFit/>
          </a:bodyPr>
          <a:lstStyle/>
          <a:p>
            <a:r>
              <a:rPr lang="es-CO" sz="3600" dirty="0" smtClean="0">
                <a:solidFill>
                  <a:schemeClr val="bg1"/>
                </a:solidFill>
              </a:rPr>
              <a:t>Francis 6-2</a:t>
            </a:r>
            <a:endParaRPr lang="es-MX" sz="3600" dirty="0" smtClean="0">
              <a:solidFill>
                <a:schemeClr val="bg1"/>
              </a:solidFill>
            </a:endParaRPr>
          </a:p>
          <a:p>
            <a:r>
              <a:rPr lang="es-CO" sz="3600" dirty="0" smtClean="0">
                <a:solidFill>
                  <a:schemeClr val="bg1"/>
                </a:solidFill>
              </a:rPr>
              <a:t>( </a:t>
            </a:r>
            <a:r>
              <a:rPr lang="es-CO" sz="3600" dirty="0" err="1" smtClean="0">
                <a:solidFill>
                  <a:schemeClr val="bg1"/>
                </a:solidFill>
              </a:rPr>
              <a:t>monica</a:t>
            </a:r>
            <a:r>
              <a:rPr lang="es-CO" sz="3600" dirty="0" smtClean="0">
                <a:solidFill>
                  <a:schemeClr val="bg1"/>
                </a:solidFill>
              </a:rPr>
              <a:t> t 7, Valentina joya 7</a:t>
            </a:r>
            <a:endParaRPr lang="es-MX" sz="3600" dirty="0" smtClean="0">
              <a:solidFill>
                <a:schemeClr val="bg1"/>
              </a:solidFill>
            </a:endParaRPr>
          </a:p>
          <a:p>
            <a:r>
              <a:rPr lang="es-CO" sz="3600" dirty="0" smtClean="0">
                <a:solidFill>
                  <a:schemeClr val="bg1"/>
                </a:solidFill>
              </a:rPr>
              <a:t> </a:t>
            </a:r>
            <a:r>
              <a:rPr lang="es-CO" sz="3600" dirty="0" err="1" smtClean="0">
                <a:solidFill>
                  <a:schemeClr val="bg1"/>
                </a:solidFill>
              </a:rPr>
              <a:t>Karol</a:t>
            </a:r>
            <a:r>
              <a:rPr lang="es-CO" sz="3600" dirty="0" smtClean="0">
                <a:solidFill>
                  <a:schemeClr val="bg1"/>
                </a:solidFill>
              </a:rPr>
              <a:t> 7</a:t>
            </a:r>
            <a:endParaRPr lang="es-MX" sz="3600" dirty="0" smtClean="0">
              <a:solidFill>
                <a:schemeClr val="bg1"/>
              </a:solidFill>
            </a:endParaRPr>
          </a:p>
          <a:p>
            <a:r>
              <a:rPr lang="es-CO" sz="3600" dirty="0" err="1" smtClean="0">
                <a:solidFill>
                  <a:schemeClr val="bg1"/>
                </a:solidFill>
              </a:rPr>
              <a:t>Celena</a:t>
            </a:r>
            <a:r>
              <a:rPr lang="es-CO" sz="3600" dirty="0" smtClean="0">
                <a:solidFill>
                  <a:schemeClr val="bg1"/>
                </a:solidFill>
              </a:rPr>
              <a:t> ruiz7</a:t>
            </a:r>
          </a:p>
          <a:p>
            <a:endParaRPr lang="es-CO" sz="3600" dirty="0" smtClean="0">
              <a:solidFill>
                <a:schemeClr val="bg1"/>
              </a:solidFill>
            </a:endParaRPr>
          </a:p>
          <a:p>
            <a:endParaRPr lang="es-CO" sz="3600" dirty="0" smtClean="0">
              <a:solidFill>
                <a:schemeClr val="bg1"/>
              </a:solidFill>
            </a:endParaRPr>
          </a:p>
          <a:p>
            <a:endParaRPr lang="es-CO" sz="3600" dirty="0" smtClean="0">
              <a:solidFill>
                <a:schemeClr val="bg1"/>
              </a:solidFill>
            </a:endParaRPr>
          </a:p>
          <a:p>
            <a:endParaRPr lang="es-CO" sz="3600" dirty="0" smtClean="0">
              <a:solidFill>
                <a:schemeClr val="bg1"/>
              </a:solidFill>
            </a:endParaRPr>
          </a:p>
          <a:p>
            <a:r>
              <a:rPr lang="es-CO" sz="3600" dirty="0" smtClean="0">
                <a:solidFill>
                  <a:schemeClr val="bg1"/>
                </a:solidFill>
              </a:rPr>
              <a:t> </a:t>
            </a:r>
            <a:r>
              <a:rPr lang="es-CO" sz="3600" dirty="0" err="1" smtClean="0">
                <a:solidFill>
                  <a:schemeClr val="bg1"/>
                </a:solidFill>
              </a:rPr>
              <a:t>Cwalteros</a:t>
            </a:r>
            <a:r>
              <a:rPr lang="es-CO" sz="3600" dirty="0" smtClean="0">
                <a:solidFill>
                  <a:schemeClr val="bg1"/>
                </a:solidFill>
              </a:rPr>
              <a:t> 6-2 </a:t>
            </a:r>
            <a:endParaRPr lang="es-MX" sz="3600" dirty="0" smtClean="0">
              <a:solidFill>
                <a:schemeClr val="bg1"/>
              </a:solidFill>
            </a:endParaRPr>
          </a:p>
          <a:p>
            <a:r>
              <a:rPr lang="es-CO" sz="3600" dirty="0" smtClean="0">
                <a:solidFill>
                  <a:schemeClr val="bg1"/>
                </a:solidFill>
              </a:rPr>
              <a:t>Yurani 6-2</a:t>
            </a:r>
            <a:endParaRPr lang="es-MX" sz="3600" dirty="0" smtClean="0">
              <a:solidFill>
                <a:schemeClr val="bg1"/>
              </a:solidFill>
            </a:endParaRPr>
          </a:p>
          <a:p>
            <a:r>
              <a:rPr lang="es-CO" sz="3600" dirty="0" smtClean="0">
                <a:solidFill>
                  <a:schemeClr val="bg1"/>
                </a:solidFill>
              </a:rPr>
              <a:t>Juliana 6-2</a:t>
            </a:r>
            <a:endParaRPr lang="es-MX" sz="3600" dirty="0" smtClean="0">
              <a:solidFill>
                <a:schemeClr val="bg1"/>
              </a:solidFill>
            </a:endParaRPr>
          </a:p>
          <a:p>
            <a:r>
              <a:rPr lang="es-CO" sz="3600" dirty="0" err="1" smtClean="0">
                <a:solidFill>
                  <a:schemeClr val="bg1"/>
                </a:solidFill>
              </a:rPr>
              <a:t>Jc.</a:t>
            </a:r>
            <a:r>
              <a:rPr lang="es-CO" sz="3600" dirty="0" smtClean="0">
                <a:solidFill>
                  <a:schemeClr val="bg1"/>
                </a:solidFill>
              </a:rPr>
              <a:t> 6-1</a:t>
            </a:r>
            <a:endParaRPr lang="es-MX" sz="3600" dirty="0">
              <a:solidFill>
                <a:schemeClr val="bg1"/>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endParaRPr lang="es-MX"/>
          </a:p>
        </p:txBody>
      </p:sp>
      <p:pic>
        <p:nvPicPr>
          <p:cNvPr id="4" name="3 Imagen" descr="4 esquinas.jpg"/>
          <p:cNvPicPr>
            <a:picLocks noChangeAspect="1"/>
          </p:cNvPicPr>
          <p:nvPr/>
        </p:nvPicPr>
        <p:blipFill>
          <a:blip r:embed="rId2"/>
          <a:stretch>
            <a:fillRect/>
          </a:stretch>
        </p:blipFill>
        <p:spPr>
          <a:xfrm>
            <a:off x="4057" y="0"/>
            <a:ext cx="9139943" cy="6858000"/>
          </a:xfrm>
          <a:prstGeom prst="rect">
            <a:avLst/>
          </a:prstGeom>
        </p:spPr>
      </p:pic>
      <p:sp>
        <p:nvSpPr>
          <p:cNvPr id="5" name="4 Rectángulo"/>
          <p:cNvSpPr/>
          <p:nvPr/>
        </p:nvSpPr>
        <p:spPr>
          <a:xfrm>
            <a:off x="928662" y="857232"/>
            <a:ext cx="7429552" cy="3970318"/>
          </a:xfrm>
          <a:prstGeom prst="rect">
            <a:avLst/>
          </a:prstGeom>
        </p:spPr>
        <p:txBody>
          <a:bodyPr wrap="square">
            <a:spAutoFit/>
          </a:bodyPr>
          <a:lstStyle/>
          <a:p>
            <a:pPr algn="just"/>
            <a:r>
              <a:rPr lang="es-CO" sz="2800" b="1" dirty="0" smtClean="0">
                <a:solidFill>
                  <a:schemeClr val="bg1"/>
                </a:solidFill>
              </a:rPr>
              <a:t>Había una vez un niño que vivía debajo de un puente por su terrible situación económica . Era huérfano. El niño no tenía que comer y le tocaba pedir limosna en las calles. Con lo que le daban se podían mantener él y su hermano. Con lo que recogía sólo le alcanzaba  para unos días. Ahorraban plata para comprar comida y tener fuerza para salir adelante como lo tenían pensado con su hermano que era mayor para él. </a:t>
            </a:r>
            <a:endParaRPr lang="es-MX" sz="2800" b="1" dirty="0">
              <a:solidFill>
                <a:schemeClr val="bg1"/>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endParaRPr lang="es-MX"/>
          </a:p>
        </p:txBody>
      </p:sp>
      <p:pic>
        <p:nvPicPr>
          <p:cNvPr id="4" name="3 Imagen" descr="4 esquinas.jpg"/>
          <p:cNvPicPr>
            <a:picLocks noChangeAspect="1"/>
          </p:cNvPicPr>
          <p:nvPr/>
        </p:nvPicPr>
        <p:blipFill>
          <a:blip r:embed="rId2"/>
          <a:stretch>
            <a:fillRect/>
          </a:stretch>
        </p:blipFill>
        <p:spPr>
          <a:xfrm>
            <a:off x="4057" y="0"/>
            <a:ext cx="9139943" cy="6858000"/>
          </a:xfrm>
          <a:prstGeom prst="rect">
            <a:avLst/>
          </a:prstGeom>
        </p:spPr>
      </p:pic>
      <p:sp>
        <p:nvSpPr>
          <p:cNvPr id="5" name="4 Rectángulo"/>
          <p:cNvSpPr/>
          <p:nvPr/>
        </p:nvSpPr>
        <p:spPr>
          <a:xfrm>
            <a:off x="642910" y="1000108"/>
            <a:ext cx="7715304" cy="3970318"/>
          </a:xfrm>
          <a:prstGeom prst="rect">
            <a:avLst/>
          </a:prstGeom>
        </p:spPr>
        <p:txBody>
          <a:bodyPr wrap="square">
            <a:spAutoFit/>
          </a:bodyPr>
          <a:lstStyle/>
          <a:p>
            <a:pPr algn="just"/>
            <a:r>
              <a:rPr lang="es-CO" sz="2800" b="1" dirty="0" smtClean="0">
                <a:solidFill>
                  <a:schemeClr val="bg1"/>
                </a:solidFill>
              </a:rPr>
              <a:t>Después consiguieron  una mamá putativa y unos meses después consiguieron estudio y pudieron salir adelante . El niño mayor consiguió trabajo  y el menor siguió estudiando hasta la universidad. El mayor se consiguió una novia y tuvo hijos. Sus hijos fueron personas importantes que sacaron a la familia adelante. Cuatro años después el niño menor salió de estudiar de la universidad dejó de ser gamín, consiguió  novia y tuvieron casa propia.</a:t>
            </a:r>
            <a:endParaRPr lang="es-MX" sz="2800" b="1" dirty="0">
              <a:solidFill>
                <a:schemeClr val="bg1"/>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endParaRPr lang="es-MX"/>
          </a:p>
        </p:txBody>
      </p:sp>
      <p:pic>
        <p:nvPicPr>
          <p:cNvPr id="4" name="3 Imagen" descr="4 esquinas.jpg"/>
          <p:cNvPicPr>
            <a:picLocks noChangeAspect="1"/>
          </p:cNvPicPr>
          <p:nvPr/>
        </p:nvPicPr>
        <p:blipFill>
          <a:blip r:embed="rId2"/>
          <a:stretch>
            <a:fillRect/>
          </a:stretch>
        </p:blipFill>
        <p:spPr>
          <a:xfrm>
            <a:off x="4057" y="0"/>
            <a:ext cx="9139943" cy="6858000"/>
          </a:xfrm>
          <a:prstGeom prst="rect">
            <a:avLst/>
          </a:prstGeom>
        </p:spPr>
      </p:pic>
      <p:sp>
        <p:nvSpPr>
          <p:cNvPr id="5" name="4 Rectángulo"/>
          <p:cNvSpPr/>
          <p:nvPr/>
        </p:nvSpPr>
        <p:spPr>
          <a:xfrm>
            <a:off x="928662" y="856357"/>
            <a:ext cx="7000924" cy="6494085"/>
          </a:xfrm>
          <a:prstGeom prst="rect">
            <a:avLst/>
          </a:prstGeom>
        </p:spPr>
        <p:txBody>
          <a:bodyPr wrap="square" numCol="2">
            <a:spAutoFit/>
          </a:bodyPr>
          <a:lstStyle/>
          <a:p>
            <a:r>
              <a:rPr lang="es-CO" sz="3200" dirty="0" smtClean="0">
                <a:solidFill>
                  <a:schemeClr val="bg1"/>
                </a:solidFill>
              </a:rPr>
              <a:t>Camilo 7 </a:t>
            </a:r>
            <a:endParaRPr lang="es-MX" sz="3200" dirty="0" smtClean="0">
              <a:solidFill>
                <a:schemeClr val="bg1"/>
              </a:solidFill>
            </a:endParaRPr>
          </a:p>
          <a:p>
            <a:r>
              <a:rPr lang="es-CO" sz="3200" dirty="0" smtClean="0">
                <a:solidFill>
                  <a:schemeClr val="bg1"/>
                </a:solidFill>
              </a:rPr>
              <a:t>Valentina7</a:t>
            </a:r>
            <a:endParaRPr lang="es-MX" sz="3200" dirty="0" smtClean="0">
              <a:solidFill>
                <a:schemeClr val="bg1"/>
              </a:solidFill>
            </a:endParaRPr>
          </a:p>
          <a:p>
            <a:r>
              <a:rPr lang="es-CO" sz="3200" dirty="0" smtClean="0">
                <a:solidFill>
                  <a:schemeClr val="bg1"/>
                </a:solidFill>
              </a:rPr>
              <a:t>Celena7  </a:t>
            </a:r>
            <a:endParaRPr lang="es-MX" sz="3200" dirty="0" smtClean="0">
              <a:solidFill>
                <a:schemeClr val="bg1"/>
              </a:solidFill>
            </a:endParaRPr>
          </a:p>
          <a:p>
            <a:r>
              <a:rPr lang="es-CO" sz="3200" dirty="0" smtClean="0">
                <a:solidFill>
                  <a:schemeClr val="bg1"/>
                </a:solidFill>
              </a:rPr>
              <a:t>Diana 6-2</a:t>
            </a:r>
            <a:endParaRPr lang="es-MX" sz="3200" dirty="0" smtClean="0">
              <a:solidFill>
                <a:schemeClr val="bg1"/>
              </a:solidFill>
            </a:endParaRPr>
          </a:p>
          <a:p>
            <a:r>
              <a:rPr lang="es-CO" sz="3200" dirty="0" smtClean="0">
                <a:solidFill>
                  <a:schemeClr val="bg1"/>
                </a:solidFill>
              </a:rPr>
              <a:t>Yerson7</a:t>
            </a:r>
            <a:endParaRPr lang="es-MX" sz="3200" dirty="0" smtClean="0">
              <a:solidFill>
                <a:schemeClr val="bg1"/>
              </a:solidFill>
            </a:endParaRPr>
          </a:p>
          <a:p>
            <a:r>
              <a:rPr lang="es-CO" sz="3200" dirty="0" err="1" smtClean="0">
                <a:solidFill>
                  <a:schemeClr val="bg1"/>
                </a:solidFill>
              </a:rPr>
              <a:t>Maria</a:t>
            </a:r>
            <a:r>
              <a:rPr lang="es-CO" sz="3200" dirty="0" smtClean="0">
                <a:solidFill>
                  <a:schemeClr val="bg1"/>
                </a:solidFill>
              </a:rPr>
              <a:t> 6-2</a:t>
            </a:r>
            <a:endParaRPr lang="es-MX" sz="3200" dirty="0" smtClean="0">
              <a:solidFill>
                <a:schemeClr val="bg1"/>
              </a:solidFill>
            </a:endParaRPr>
          </a:p>
          <a:p>
            <a:r>
              <a:rPr lang="en-US" sz="3200" dirty="0" smtClean="0">
                <a:solidFill>
                  <a:schemeClr val="bg1"/>
                </a:solidFill>
              </a:rPr>
              <a:t>Elkin 6-2</a:t>
            </a:r>
          </a:p>
          <a:p>
            <a:endParaRPr lang="en-US" sz="3200" dirty="0" smtClean="0">
              <a:solidFill>
                <a:schemeClr val="bg1"/>
              </a:solidFill>
            </a:endParaRPr>
          </a:p>
          <a:p>
            <a:endParaRPr lang="en-US" sz="3200" dirty="0" smtClean="0">
              <a:solidFill>
                <a:schemeClr val="bg1"/>
              </a:solidFill>
            </a:endParaRPr>
          </a:p>
          <a:p>
            <a:endParaRPr lang="en-US" sz="3200" dirty="0" smtClean="0">
              <a:solidFill>
                <a:schemeClr val="bg1"/>
              </a:solidFill>
            </a:endParaRPr>
          </a:p>
          <a:p>
            <a:endParaRPr lang="en-US" sz="3200" dirty="0" smtClean="0">
              <a:solidFill>
                <a:schemeClr val="bg1"/>
              </a:solidFill>
            </a:endParaRPr>
          </a:p>
          <a:p>
            <a:endParaRPr lang="en-US" sz="3200" dirty="0" smtClean="0">
              <a:solidFill>
                <a:schemeClr val="bg1"/>
              </a:solidFill>
            </a:endParaRPr>
          </a:p>
          <a:p>
            <a:endParaRPr lang="en-US" sz="3200" dirty="0" smtClean="0">
              <a:solidFill>
                <a:schemeClr val="bg1"/>
              </a:solidFill>
            </a:endParaRPr>
          </a:p>
          <a:p>
            <a:endParaRPr lang="es-MX" sz="3200" dirty="0" smtClean="0">
              <a:solidFill>
                <a:schemeClr val="bg1"/>
              </a:solidFill>
            </a:endParaRPr>
          </a:p>
          <a:p>
            <a:r>
              <a:rPr lang="en-US" sz="3200" dirty="0" smtClean="0">
                <a:solidFill>
                  <a:schemeClr val="bg1"/>
                </a:solidFill>
              </a:rPr>
              <a:t>Johanna </a:t>
            </a:r>
            <a:r>
              <a:rPr lang="en-US" sz="3200" dirty="0" err="1" smtClean="0">
                <a:solidFill>
                  <a:schemeClr val="bg1"/>
                </a:solidFill>
              </a:rPr>
              <a:t>ramirez</a:t>
            </a:r>
            <a:r>
              <a:rPr lang="en-US" sz="3200" dirty="0" smtClean="0">
                <a:solidFill>
                  <a:schemeClr val="bg1"/>
                </a:solidFill>
              </a:rPr>
              <a:t> 6-2</a:t>
            </a:r>
          </a:p>
          <a:p>
            <a:r>
              <a:rPr lang="en-US" sz="3200" dirty="0" smtClean="0">
                <a:solidFill>
                  <a:schemeClr val="bg1"/>
                </a:solidFill>
              </a:rPr>
              <a:t>Sebastian 7 </a:t>
            </a:r>
          </a:p>
          <a:p>
            <a:r>
              <a:rPr lang="en-US" sz="3200" dirty="0" err="1" smtClean="0">
                <a:solidFill>
                  <a:schemeClr val="bg1"/>
                </a:solidFill>
              </a:rPr>
              <a:t>Xiomara</a:t>
            </a:r>
            <a:r>
              <a:rPr lang="en-US" sz="3200" dirty="0" smtClean="0">
                <a:solidFill>
                  <a:schemeClr val="bg1"/>
                </a:solidFill>
              </a:rPr>
              <a:t> 7</a:t>
            </a:r>
            <a:endParaRPr lang="es-MX" sz="3200" dirty="0" smtClean="0">
              <a:solidFill>
                <a:schemeClr val="bg1"/>
              </a:solidFill>
            </a:endParaRPr>
          </a:p>
          <a:p>
            <a:endParaRPr lang="en-US" sz="3200" dirty="0" smtClean="0">
              <a:solidFill>
                <a:schemeClr val="bg1"/>
              </a:solidFill>
            </a:endParaRPr>
          </a:p>
          <a:p>
            <a:r>
              <a:rPr lang="en-US" sz="3200" dirty="0" smtClean="0">
                <a:solidFill>
                  <a:schemeClr val="bg1"/>
                </a:solidFill>
              </a:rPr>
              <a:t>Francisco 6-2</a:t>
            </a:r>
            <a:endParaRPr lang="es-MX" sz="3200" dirty="0" smtClean="0">
              <a:solidFill>
                <a:schemeClr val="bg1"/>
              </a:solidFill>
            </a:endParaRPr>
          </a:p>
          <a:p>
            <a:r>
              <a:rPr lang="en-US" sz="3200" dirty="0" smtClean="0">
                <a:solidFill>
                  <a:schemeClr val="bg1"/>
                </a:solidFill>
              </a:rPr>
              <a:t>Javier 6-2 </a:t>
            </a:r>
            <a:endParaRPr lang="es-MX" sz="3200" dirty="0" smtClean="0">
              <a:solidFill>
                <a:schemeClr val="bg1"/>
              </a:solidFill>
            </a:endParaRPr>
          </a:p>
          <a:p>
            <a:r>
              <a:rPr lang="en-US" sz="3200" dirty="0" smtClean="0">
                <a:solidFill>
                  <a:schemeClr val="bg1"/>
                </a:solidFill>
              </a:rPr>
              <a:t>Sheilly 7</a:t>
            </a:r>
            <a:endParaRPr lang="es-MX" sz="3200" dirty="0" smtClean="0">
              <a:solidFill>
                <a:schemeClr val="bg1"/>
              </a:solidFill>
            </a:endParaRPr>
          </a:p>
          <a:p>
            <a:r>
              <a:rPr lang="en-US" sz="3200" dirty="0" smtClean="0">
                <a:solidFill>
                  <a:schemeClr val="bg1"/>
                </a:solidFill>
              </a:rPr>
              <a:t>Maria 6-2</a:t>
            </a:r>
            <a:endParaRPr lang="es-MX" sz="3200" dirty="0">
              <a:solidFill>
                <a:schemeClr val="bg1"/>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endParaRPr lang="es-MX"/>
          </a:p>
        </p:txBody>
      </p:sp>
      <p:pic>
        <p:nvPicPr>
          <p:cNvPr id="4" name="3 Imagen" descr="4 esquinas.jpg"/>
          <p:cNvPicPr>
            <a:picLocks noChangeAspect="1"/>
          </p:cNvPicPr>
          <p:nvPr/>
        </p:nvPicPr>
        <p:blipFill>
          <a:blip r:embed="rId2"/>
          <a:stretch>
            <a:fillRect/>
          </a:stretch>
        </p:blipFill>
        <p:spPr>
          <a:xfrm>
            <a:off x="4057" y="0"/>
            <a:ext cx="9139943" cy="6858000"/>
          </a:xfrm>
          <a:prstGeom prst="rect">
            <a:avLst/>
          </a:prstGeom>
        </p:spPr>
      </p:pic>
      <p:sp>
        <p:nvSpPr>
          <p:cNvPr id="5" name="4 Rectángulo"/>
          <p:cNvSpPr/>
          <p:nvPr/>
        </p:nvSpPr>
        <p:spPr>
          <a:xfrm>
            <a:off x="571472" y="1142984"/>
            <a:ext cx="7858180" cy="4031873"/>
          </a:xfrm>
          <a:prstGeom prst="rect">
            <a:avLst/>
          </a:prstGeom>
        </p:spPr>
        <p:txBody>
          <a:bodyPr wrap="square">
            <a:spAutoFit/>
          </a:bodyPr>
          <a:lstStyle/>
          <a:p>
            <a:pPr algn="just"/>
            <a:r>
              <a:rPr lang="es-MX" sz="3200" b="1" dirty="0" smtClean="0">
                <a:solidFill>
                  <a:schemeClr val="bg1"/>
                </a:solidFill>
              </a:rPr>
              <a:t>Su sonrisa y su mirada eran encantadoras. Todos la miraban y decían que era muy especial para la gente. Su nombre era Claudia. Era un nombre muy bonito y único. A toda la gente le gustaba ese nombre tan bonito  y ella se sentía alegre con ese nombre que le colocó su mamá. Todos querían ser novios de ella, pero los rechazaba. </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endParaRPr lang="es-MX"/>
          </a:p>
        </p:txBody>
      </p:sp>
      <p:pic>
        <p:nvPicPr>
          <p:cNvPr id="4" name="3 Imagen" descr="4 esquinas.jpg"/>
          <p:cNvPicPr>
            <a:picLocks noChangeAspect="1"/>
          </p:cNvPicPr>
          <p:nvPr/>
        </p:nvPicPr>
        <p:blipFill>
          <a:blip r:embed="rId2"/>
          <a:stretch>
            <a:fillRect/>
          </a:stretch>
        </p:blipFill>
        <p:spPr>
          <a:xfrm>
            <a:off x="4057" y="0"/>
            <a:ext cx="9139943" cy="6858000"/>
          </a:xfrm>
          <a:prstGeom prst="rect">
            <a:avLst/>
          </a:prstGeom>
        </p:spPr>
      </p:pic>
      <p:sp>
        <p:nvSpPr>
          <p:cNvPr id="5" name="4 Rectángulo"/>
          <p:cNvSpPr/>
          <p:nvPr/>
        </p:nvSpPr>
        <p:spPr>
          <a:xfrm>
            <a:off x="571472" y="1142984"/>
            <a:ext cx="7858180" cy="3539430"/>
          </a:xfrm>
          <a:prstGeom prst="rect">
            <a:avLst/>
          </a:prstGeom>
        </p:spPr>
        <p:txBody>
          <a:bodyPr wrap="square">
            <a:spAutoFit/>
          </a:bodyPr>
          <a:lstStyle/>
          <a:p>
            <a:pPr algn="just"/>
            <a:r>
              <a:rPr lang="es-MX" sz="3200" b="1" dirty="0" smtClean="0">
                <a:solidFill>
                  <a:schemeClr val="bg1"/>
                </a:solidFill>
              </a:rPr>
              <a:t>Tiempo después se encontró con un chico lindo que a ella le gustó.  Las mujeres la </a:t>
            </a:r>
            <a:r>
              <a:rPr lang="es-MX" sz="3200" b="1" dirty="0" err="1" smtClean="0">
                <a:solidFill>
                  <a:schemeClr val="bg1"/>
                </a:solidFill>
              </a:rPr>
              <a:t>ojiaron</a:t>
            </a:r>
            <a:r>
              <a:rPr lang="es-MX" sz="3200" b="1" dirty="0" smtClean="0">
                <a:solidFill>
                  <a:schemeClr val="bg1"/>
                </a:solidFill>
              </a:rPr>
              <a:t> porque los esposos la perseguían. Pasó el tiempo y se casó. Tiempo después tuvieron una hija igual de linda que ella y cada día se hacía mas bella. La hija creció y  </a:t>
            </a:r>
            <a:r>
              <a:rPr lang="es-MX" sz="3200" b="1" dirty="0" err="1" smtClean="0">
                <a:solidFill>
                  <a:schemeClr val="bg1"/>
                </a:solidFill>
              </a:rPr>
              <a:t>y</a:t>
            </a:r>
            <a:r>
              <a:rPr lang="es-MX" sz="3200" b="1" dirty="0" smtClean="0">
                <a:solidFill>
                  <a:schemeClr val="bg1"/>
                </a:solidFill>
              </a:rPr>
              <a:t> se casó también.</a:t>
            </a:r>
            <a:endParaRPr lang="es-MX" sz="3200" b="1" dirty="0" smtClean="0">
              <a:solidFill>
                <a:schemeClr val="bg1"/>
              </a:solidFill>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826</Words>
  <Application>Microsoft Office PowerPoint</Application>
  <PresentationFormat>Presentación en pantalla (4:3)</PresentationFormat>
  <Paragraphs>80</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Tema de Office</vt:lpstr>
      <vt:lpstr>Participa en la creaciónd e unwikicuento </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Participa en la creaciónd e unwikicuento </dc:title>
  <dc:creator>claupatty</dc:creator>
  <cp:lastModifiedBy>claupatty</cp:lastModifiedBy>
  <cp:revision>1</cp:revision>
  <dcterms:created xsi:type="dcterms:W3CDTF">2012-08-28T19:16:59Z</dcterms:created>
  <dcterms:modified xsi:type="dcterms:W3CDTF">2012-08-28T19:23:13Z</dcterms:modified>
</cp:coreProperties>
</file>