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0" r:id="rId4"/>
    <p:sldId id="263" r:id="rId5"/>
    <p:sldId id="271" r:id="rId6"/>
    <p:sldId id="267" r:id="rId7"/>
    <p:sldId id="264" r:id="rId8"/>
    <p:sldId id="266" r:id="rId9"/>
    <p:sldId id="269" r:id="rId10"/>
    <p:sldId id="261" r:id="rId11"/>
    <p:sldId id="260" r:id="rId12"/>
    <p:sldId id="265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8A2BF08D-21D3-4653-A8C4-E36937392ED7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4F1FF336-6235-4CA7-BC43-7DBFDF71B87D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12" name="11 Conector recto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08D-21D3-4653-A8C4-E36937392ED7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336-6235-4CA7-BC43-7DBFDF71B87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08D-21D3-4653-A8C4-E36937392ED7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336-6235-4CA7-BC43-7DBFDF71B87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08D-21D3-4653-A8C4-E36937392ED7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336-6235-4CA7-BC43-7DBFDF71B87D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8" name="7 Conector recto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08D-21D3-4653-A8C4-E36937392ED7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336-6235-4CA7-BC43-7DBFDF71B87D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8" name="7 Conector recto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08D-21D3-4653-A8C4-E36937392ED7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336-6235-4CA7-BC43-7DBFDF71B87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08D-21D3-4653-A8C4-E36937392ED7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336-6235-4CA7-BC43-7DBFDF71B87D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11" name="10 Conector recto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08D-21D3-4653-A8C4-E36937392ED7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336-6235-4CA7-BC43-7DBFDF71B87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08D-21D3-4653-A8C4-E36937392ED7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336-6235-4CA7-BC43-7DBFDF71B87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08D-21D3-4653-A8C4-E36937392ED7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336-6235-4CA7-BC43-7DBFDF71B87D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9" name="8 Conector recto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08D-21D3-4653-A8C4-E36937392ED7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336-6235-4CA7-BC43-7DBFDF71B87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11 Marcador de posición de imagen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8A2BF08D-21D3-4653-A8C4-E36937392ED7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4F1FF336-6235-4CA7-BC43-7DBFDF71B87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0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rea\Desktop\PART 12\back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7500990" cy="464344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71472" y="928670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 smtClean="0"/>
              <a:t>¿QUÈ ES UN ESQUEMA?</a:t>
            </a:r>
            <a:endParaRPr lang="es-CO" sz="4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714744" y="2143116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u="sng" dirty="0" smtClean="0">
                <a:solidFill>
                  <a:schemeClr val="accent4">
                    <a:lumMod val="75000"/>
                  </a:schemeClr>
                </a:solidFill>
              </a:rPr>
              <a:t>Noveno: 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no sabe</a:t>
            </a:r>
            <a:endParaRPr lang="es-CO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653394" y="2643183"/>
            <a:ext cx="45977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u="sng" dirty="0" smtClean="0">
                <a:solidFill>
                  <a:schemeClr val="accent4">
                    <a:lumMod val="75000"/>
                  </a:schemeClr>
                </a:solidFill>
              </a:rPr>
              <a:t>SEPTIMO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:  forma de organizar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ideas principales y toda la información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Es como un borrador, es un resumen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Nos sirve para cualquier tema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Forma para entender más el tema</a:t>
            </a:r>
          </a:p>
          <a:p>
            <a:pPr algn="just"/>
            <a:endParaRPr lang="es-CO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s-CO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s-CO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868" y="4429132"/>
            <a:ext cx="4286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u="sng" dirty="0" err="1" smtClean="0">
                <a:solidFill>
                  <a:schemeClr val="accent4">
                    <a:lumMod val="75000"/>
                  </a:schemeClr>
                </a:solidFill>
              </a:rPr>
              <a:t>Dècimo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: ayuda a organizar ideas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Sirve para entender mejor las ideas principales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y el desarrollo de un tema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Especifica lo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màs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importante</a:t>
            </a:r>
          </a:p>
          <a:p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8143931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Users\korea\Desktop\PART 12\back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643306" y="714356"/>
            <a:ext cx="49292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800" b="1" dirty="0" smtClean="0">
                <a:solidFill>
                  <a:srgbClr val="0070C0"/>
                </a:solidFill>
              </a:rPr>
              <a:t>Empieza a redactar tu carta teniendo en cuenta el esquema anterior para hacer tu propio esquema.</a:t>
            </a:r>
          </a:p>
          <a:p>
            <a:pPr algn="just"/>
            <a:endParaRPr lang="es-CO" sz="2800" b="1" dirty="0" smtClean="0">
              <a:solidFill>
                <a:srgbClr val="0070C0"/>
              </a:solidFill>
            </a:endParaRPr>
          </a:p>
          <a:p>
            <a:pPr algn="just"/>
            <a:r>
              <a:rPr lang="es-CO" sz="2800" b="1" dirty="0" smtClean="0">
                <a:solidFill>
                  <a:srgbClr val="0070C0"/>
                </a:solidFill>
              </a:rPr>
              <a:t> </a:t>
            </a:r>
          </a:p>
          <a:p>
            <a:pPr algn="just"/>
            <a:r>
              <a:rPr lang="es-CO" sz="2800" b="1" dirty="0" smtClean="0">
                <a:solidFill>
                  <a:srgbClr val="0070C0"/>
                </a:solidFill>
              </a:rPr>
              <a:t> Recuerda que debe tener mínimo 5 párrafos, excelente ortografía, conectores y puntuación. Revise las ideas y evite la repetición. </a:t>
            </a:r>
            <a:endParaRPr lang="es-CO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	</a:t>
            </a:r>
            <a:r>
              <a:rPr lang="es-CO" dirty="0" smtClean="0"/>
              <a:t>¿</a:t>
            </a:r>
            <a:r>
              <a:rPr lang="es-CO" b="1" dirty="0" smtClean="0"/>
              <a:t>PREGUNTAS?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????????????? Séptimo  Eso </a:t>
            </a:r>
            <a:r>
              <a:rPr lang="es-CO" dirty="0" err="1" smtClean="0"/>
              <a:t>està</a:t>
            </a:r>
            <a:r>
              <a:rPr lang="es-CO" dirty="0" smtClean="0"/>
              <a:t> en  </a:t>
            </a:r>
            <a:r>
              <a:rPr lang="es-CO" dirty="0" err="1" smtClean="0"/>
              <a:t>Edmodo</a:t>
            </a:r>
            <a:r>
              <a:rPr lang="es-CO" dirty="0" smtClean="0"/>
              <a:t>? Cuándo???? </a:t>
            </a:r>
          </a:p>
          <a:p>
            <a:r>
              <a:rPr lang="es-CO" dirty="0" smtClean="0"/>
              <a:t>Noveno ??????</a:t>
            </a:r>
          </a:p>
          <a:p>
            <a:r>
              <a:rPr lang="es-CO" dirty="0" smtClean="0"/>
              <a:t>???????Sexto uno : para cuándo??? Qué hay que hacer??? Hay que decorarlo??</a:t>
            </a:r>
          </a:p>
          <a:p>
            <a:r>
              <a:rPr lang="es-CO" dirty="0" smtClean="0"/>
              <a:t>En dónde se encuentra??</a:t>
            </a:r>
          </a:p>
          <a:p>
            <a:r>
              <a:rPr lang="es-CO" dirty="0" smtClean="0"/>
              <a:t>Sexto dos:  en  qué página  lo vamos a hacer?  </a:t>
            </a:r>
            <a:r>
              <a:rPr lang="es-CO" dirty="0" err="1" smtClean="0"/>
              <a:t>Cuàndo</a:t>
            </a:r>
            <a:r>
              <a:rPr lang="es-CO" dirty="0" smtClean="0"/>
              <a:t>? Para </a:t>
            </a:r>
            <a:r>
              <a:rPr lang="es-CO" dirty="0" err="1" smtClean="0"/>
              <a:t>cuàndo</a:t>
            </a:r>
            <a:r>
              <a:rPr lang="es-CO" dirty="0" smtClean="0"/>
              <a:t>?  Dónde toca hacerlo?  </a:t>
            </a:r>
            <a:r>
              <a:rPr lang="es-CO" dirty="0" err="1" smtClean="0"/>
              <a:t>Què</a:t>
            </a:r>
            <a:r>
              <a:rPr lang="es-CO" dirty="0" smtClean="0"/>
              <a:t> toca hacer?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rea\Desktop\PART 12\back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7500990" cy="464344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71472" y="928670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 smtClean="0"/>
              <a:t>¿QUÈ ES UN ESQUEMA?</a:t>
            </a:r>
            <a:endParaRPr lang="es-CO" sz="4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714744" y="2214554"/>
            <a:ext cx="43577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u="sng" dirty="0" smtClean="0">
                <a:solidFill>
                  <a:schemeClr val="accent4">
                    <a:lumMod val="75000"/>
                  </a:schemeClr>
                </a:solidFill>
              </a:rPr>
              <a:t>Undécimo: 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donde se colocan las ideas principales para el ensayo, se hace en 4 partes, tema, argumentos, tesis, conclusión 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Se puede hacer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gráficamente,se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investiga  y se organizan por partes .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Resume una parte lógica y estructural del texto, ideas principales</a:t>
            </a:r>
            <a:endParaRPr lang="es-CO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rea\Desktop\PART 12\back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7500990" cy="464344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71472" y="928670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 smtClean="0"/>
              <a:t>¿QUÈ ES UN ESQUEMA?</a:t>
            </a:r>
            <a:endParaRPr lang="es-CO" sz="4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500430" y="1857364"/>
            <a:ext cx="47149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O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Sexto 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uno: es donde se divide una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informacion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en ideas principales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Y se comienza con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numeros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romanos y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mayusculas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y abecedario con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mayusculas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o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numeros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romanos, letra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minusculas</a:t>
            </a:r>
            <a:endParaRPr lang="es-CO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s-CO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Sexto dos: como un mapa mental/conceptual, que nos ayuda a organizar las ideas, nos sirve como una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guìa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para  entender un tema y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asi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aprender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màs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, y  hacer una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conclusion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y saber el orden de las ideas.</a:t>
            </a:r>
            <a:endParaRPr lang="es-CO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rea\Desktop\PART 12\back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86058"/>
            <a:ext cx="7500990" cy="364331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71472" y="428604"/>
            <a:ext cx="7643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 smtClean="0"/>
              <a:t>¿POR QUÈ REALIZAR UN ESQUEMA  ANTES DE EMPEZAR A ESCRIBIR?</a:t>
            </a:r>
            <a:endParaRPr lang="es-CO" sz="4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571868" y="2857497"/>
            <a:ext cx="46434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u="sng" dirty="0" smtClean="0">
                <a:solidFill>
                  <a:schemeClr val="accent4">
                    <a:lumMod val="75000"/>
                  </a:schemeClr>
                </a:solidFill>
              </a:rPr>
              <a:t>Noveno</a:t>
            </a:r>
          </a:p>
          <a:p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Dar 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claridad </a:t>
            </a:r>
          </a:p>
          <a:p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Sintetizar el tema</a:t>
            </a:r>
          </a:p>
          <a:p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Organizar ideas</a:t>
            </a:r>
          </a:p>
          <a:p>
            <a:endParaRPr lang="es-CO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s-CO" b="1" u="sng" dirty="0" err="1" smtClean="0">
                <a:solidFill>
                  <a:schemeClr val="accent4">
                    <a:lumMod val="75000"/>
                  </a:schemeClr>
                </a:solidFill>
              </a:rPr>
              <a:t>Septimo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: hay que hacer un borrador </a:t>
            </a:r>
          </a:p>
          <a:p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Hay que investigar para profundizar sobre el tema y explicar el por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què</a:t>
            </a:r>
            <a:endParaRPr lang="es-CO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Dar claridad en las ideas, </a:t>
            </a:r>
          </a:p>
          <a:p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Ordenar los puntos  a tratar</a:t>
            </a:r>
          </a:p>
          <a:p>
            <a:endParaRPr lang="es-CO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s-CO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s-CO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s-CO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rea\Desktop\PART 12\back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86058"/>
            <a:ext cx="7500990" cy="364331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71472" y="428604"/>
            <a:ext cx="7643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 smtClean="0"/>
              <a:t>¿POR QUÈ REALIZAR UN ESQUEMA  ANTES DE EMPEZAR A ESCRIBIR?</a:t>
            </a:r>
            <a:endParaRPr lang="es-CO" sz="4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571868" y="2857497"/>
            <a:ext cx="46434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u="sng" dirty="0" smtClean="0">
                <a:solidFill>
                  <a:schemeClr val="accent4">
                    <a:lumMod val="75000"/>
                  </a:schemeClr>
                </a:solidFill>
              </a:rPr>
              <a:t>Sexto uno</a:t>
            </a:r>
            <a:r>
              <a:rPr lang="es-CO" dirty="0" smtClean="0">
                <a:solidFill>
                  <a:schemeClr val="accent4">
                    <a:lumMod val="75000"/>
                  </a:schemeClr>
                </a:solidFill>
              </a:rPr>
              <a:t>: analizar , escoger el tema, saber dividir cual va primero y cual va </a:t>
            </a:r>
            <a:r>
              <a:rPr lang="es-CO" dirty="0" err="1" smtClean="0">
                <a:solidFill>
                  <a:schemeClr val="accent4">
                    <a:lumMod val="75000"/>
                  </a:schemeClr>
                </a:solidFill>
              </a:rPr>
              <a:t>despues</a:t>
            </a:r>
            <a:r>
              <a:rPr lang="es-CO" dirty="0" smtClean="0">
                <a:solidFill>
                  <a:schemeClr val="accent4">
                    <a:lumMod val="75000"/>
                  </a:schemeClr>
                </a:solidFill>
              </a:rPr>
              <a:t>, escoger otros temas que salgan de eso, para visualizar que se va a escribir</a:t>
            </a:r>
          </a:p>
          <a:p>
            <a:endParaRPr lang="es-CO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s-CO" b="1" u="sng" dirty="0" smtClean="0">
                <a:solidFill>
                  <a:schemeClr val="accent4">
                    <a:lumMod val="75000"/>
                  </a:schemeClr>
                </a:solidFill>
              </a:rPr>
              <a:t>Sexto dos</a:t>
            </a:r>
            <a:r>
              <a:rPr lang="es-CO" dirty="0" smtClean="0">
                <a:solidFill>
                  <a:schemeClr val="accent4">
                    <a:lumMod val="75000"/>
                  </a:schemeClr>
                </a:solidFill>
              </a:rPr>
              <a:t>: para organizarlas ideas, para estructurar, para saber que escribir y que no, para saber que va en el inicio, que va en el medio , y que en el final</a:t>
            </a:r>
          </a:p>
          <a:p>
            <a:r>
              <a:rPr lang="es-CO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s-CO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rea\Desktop\PART 12\back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86058"/>
            <a:ext cx="7500990" cy="364331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71472" y="428604"/>
            <a:ext cx="7643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 smtClean="0"/>
              <a:t>¿POR QUÈ REALIZAR UN ESQUEMA  ANTES DE EMPEZAR A ESCRIBIR?</a:t>
            </a:r>
            <a:endParaRPr lang="es-CO" sz="4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571868" y="2857497"/>
            <a:ext cx="40719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u="sng" dirty="0" err="1" smtClean="0">
                <a:solidFill>
                  <a:schemeClr val="accent4">
                    <a:lumMod val="75000"/>
                  </a:schemeClr>
                </a:solidFill>
              </a:rPr>
              <a:t>Dècimo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: tener claras las ideas y ordenarlas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es un borrador </a:t>
            </a:r>
          </a:p>
          <a:p>
            <a:pPr algn="just"/>
            <a:endParaRPr lang="es-CO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s-CO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s-CO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643306" y="3929066"/>
            <a:ext cx="44291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u="sng" dirty="0" err="1" smtClean="0">
                <a:solidFill>
                  <a:schemeClr val="accent4">
                    <a:lumMod val="75000"/>
                  </a:schemeClr>
                </a:solidFill>
              </a:rPr>
              <a:t>Undecimo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:  se organiza de la manera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màs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logica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 para redactarlo según las fuentes que ha consultado.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Para poder armar la estructura del ensayo  que es donde se resumen las ideas y se organizan.  </a:t>
            </a:r>
            <a:endParaRPr lang="es-CO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rea\Desktop\PART 12\back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86058"/>
            <a:ext cx="7500990" cy="364331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71472" y="428604"/>
            <a:ext cx="7643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 smtClean="0"/>
              <a:t>¿CUÁLES SON LAS VENTAJAS DE ESQUEMATIZAR LA INFORMACIÒN ?</a:t>
            </a:r>
            <a:endParaRPr lang="es-CO" sz="4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500430" y="2928934"/>
            <a:ext cx="47863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Noveno:  síntesis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màs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completa y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más organizada</a:t>
            </a:r>
          </a:p>
          <a:p>
            <a:pPr algn="just"/>
            <a:endParaRPr lang="es-CO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Septimo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màs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posibilidad de entender y  saber de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què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se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està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hablando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Tomar ejemplos de  casos reales con respeto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ayuda a minimizar la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informaciòn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y tenerla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màs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clara.</a:t>
            </a:r>
          </a:p>
          <a:p>
            <a:pPr algn="just"/>
            <a:endParaRPr lang="es-CO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rea\Desktop\PART 12\back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86058"/>
            <a:ext cx="7500990" cy="364331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71472" y="428604"/>
            <a:ext cx="7643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 smtClean="0"/>
              <a:t>¿CUÁLES SON LAS VENTAJAS DE ESQUEMATIZAR LA INFORMACIÒN ?</a:t>
            </a:r>
            <a:endParaRPr lang="es-CO" sz="4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643306" y="3000372"/>
            <a:ext cx="45720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accent4">
                    <a:lumMod val="75000"/>
                  </a:schemeClr>
                </a:solidFill>
              </a:rPr>
              <a:t>Sexto uno: queda más organizado , quien va a leer lo entiende, más definido, entendible, </a:t>
            </a:r>
          </a:p>
          <a:p>
            <a:endParaRPr lang="es-CO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s-CO" dirty="0" smtClean="0">
                <a:solidFill>
                  <a:schemeClr val="accent4">
                    <a:lumMod val="75000"/>
                  </a:schemeClr>
                </a:solidFill>
              </a:rPr>
              <a:t> sexto dos: podemos estar más seguros de lo que vamos a  hacer </a:t>
            </a:r>
          </a:p>
          <a:p>
            <a:r>
              <a:rPr lang="es-CO" dirty="0" smtClean="0">
                <a:solidFill>
                  <a:schemeClr val="accent4">
                    <a:lumMod val="75000"/>
                  </a:schemeClr>
                </a:solidFill>
              </a:rPr>
              <a:t> podemos analizar mejor la </a:t>
            </a:r>
            <a:r>
              <a:rPr lang="es-CO" dirty="0" err="1" smtClean="0">
                <a:solidFill>
                  <a:schemeClr val="accent4">
                    <a:lumMod val="75000"/>
                  </a:schemeClr>
                </a:solidFill>
              </a:rPr>
              <a:t>informacion</a:t>
            </a:r>
            <a:r>
              <a:rPr lang="es-CO" dirty="0" smtClean="0">
                <a:solidFill>
                  <a:schemeClr val="accent4">
                    <a:lumMod val="75000"/>
                  </a:schemeClr>
                </a:solidFill>
              </a:rPr>
              <a:t> y hacer una </a:t>
            </a:r>
            <a:r>
              <a:rPr lang="es-CO" dirty="0" err="1" smtClean="0">
                <a:solidFill>
                  <a:schemeClr val="accent4">
                    <a:lumMod val="75000"/>
                  </a:schemeClr>
                </a:solidFill>
              </a:rPr>
              <a:t>conclusion</a:t>
            </a:r>
            <a:r>
              <a:rPr lang="es-CO" dirty="0" smtClean="0">
                <a:solidFill>
                  <a:schemeClr val="accent4">
                    <a:lumMod val="75000"/>
                  </a:schemeClr>
                </a:solidFill>
              </a:rPr>
              <a:t> mas exacta y precisa, para hacer un resumen de lo que es y saber las palabras  y lo más importante de un tema</a:t>
            </a:r>
          </a:p>
          <a:p>
            <a:endParaRPr lang="es-CO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rea\Desktop\PART 12\back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86058"/>
            <a:ext cx="7500990" cy="364331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71472" y="428604"/>
            <a:ext cx="7643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 smtClean="0"/>
              <a:t>¿CUÁLES SON LAS VENTAJAS DE ESQUEMATIZAR LA INFORMACIÒN ?</a:t>
            </a:r>
            <a:endParaRPr lang="es-CO" sz="4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643306" y="3000372"/>
            <a:ext cx="4572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Decimo:  agiliza el aprendizaje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Ayuda a entender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màs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lo que se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està</a:t>
            </a:r>
            <a:endParaRPr lang="es-CO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hablando </a:t>
            </a:r>
            <a:endParaRPr lang="es-CO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868" y="3929066"/>
            <a:ext cx="46434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Undecimo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: tener mas claras las ideas en el momento de escribir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Podemos redactar mejor el texto</a:t>
            </a:r>
          </a:p>
          <a:p>
            <a:pPr algn="just"/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Al momento de hacerlo se puede reorganizar  para poder dar un orden más </a:t>
            </a:r>
            <a:r>
              <a:rPr lang="es-CO" b="1" dirty="0" err="1" smtClean="0">
                <a:solidFill>
                  <a:schemeClr val="accent4">
                    <a:lumMod val="75000"/>
                  </a:schemeClr>
                </a:solidFill>
              </a:rPr>
              <a:t>l´lgico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 al texto   en lugar de escribir mucho podemos resumir</a:t>
            </a:r>
            <a:endParaRPr lang="es-CO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voltorio">
  <a:themeElements>
    <a:clrScheme name="Envoltorio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Envoltorio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nvoltorio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Wrapper</Template>
  <TotalTime>390</TotalTime>
  <Words>685</Words>
  <Application>Microsoft Office PowerPoint</Application>
  <PresentationFormat>Presentación en pantalla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Envoltorio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 ¿PREGUNTAS?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korea</dc:creator>
  <cp:lastModifiedBy>korea</cp:lastModifiedBy>
  <cp:revision>36</cp:revision>
  <dcterms:created xsi:type="dcterms:W3CDTF">2012-09-11T21:58:12Z</dcterms:created>
  <dcterms:modified xsi:type="dcterms:W3CDTF">2012-09-27T02:52:20Z</dcterms:modified>
</cp:coreProperties>
</file>