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49" r:id="rId3"/>
    <p:sldMasterId id="2147483650" r:id="rId4"/>
    <p:sldMasterId id="2147483651" r:id="rId5"/>
  </p:sldMasterIdLst>
  <p:sldIdLst>
    <p:sldId id="257" r:id="rId6"/>
    <p:sldId id="258" r:id="rId7"/>
    <p:sldId id="261" r:id="rId8"/>
    <p:sldId id="263" r:id="rId9"/>
    <p:sldId id="264" r:id="rId10"/>
    <p:sldId id="265" r:id="rId11"/>
    <p:sldId id="285" r:id="rId12"/>
    <p:sldId id="266" r:id="rId13"/>
    <p:sldId id="267" r:id="rId14"/>
    <p:sldId id="269" r:id="rId15"/>
    <p:sldId id="270" r:id="rId16"/>
    <p:sldId id="271" r:id="rId17"/>
  </p:sldIdLst>
  <p:sldSz cx="9144000" cy="6858000" type="screen4x3"/>
  <p:notesSz cx="6858000" cy="9144000"/>
  <p:defaultTextStyle>
    <a:defPPr>
      <a:defRPr lang="en-MY"/>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DDDDDD"/>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253"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4.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9BD11656-8049-497F-B2B7-38A4A40257C3}" type="slidenum">
              <a:rPr lang="en-MY"/>
              <a:pPr/>
              <a:t>‹Nº›</a:t>
            </a:fld>
            <a:endParaRPr lang="en-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MY"/>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A702081B-DDF6-4858-8FBD-A2815CDEAFF3}" type="slidenum">
              <a:rPr lang="en-MY"/>
              <a:pPr/>
              <a:t>‹Nº›</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91450" y="2667000"/>
            <a:ext cx="1352550" cy="2209800"/>
          </a:xfrm>
        </p:spPr>
        <p:txBody>
          <a:bodyPr vert="eaVert"/>
          <a:lstStyle/>
          <a:p>
            <a:r>
              <a:rPr lang="es-ES" smtClean="0"/>
              <a:t>Haga clic para modificar el estilo de título del patrón</a:t>
            </a:r>
            <a:endParaRPr lang="en-MY"/>
          </a:p>
        </p:txBody>
      </p:sp>
      <p:sp>
        <p:nvSpPr>
          <p:cNvPr id="3" name="Vertical Text Placeholder 2"/>
          <p:cNvSpPr>
            <a:spLocks noGrp="1"/>
          </p:cNvSpPr>
          <p:nvPr>
            <p:ph type="body" orient="vert" idx="1"/>
          </p:nvPr>
        </p:nvSpPr>
        <p:spPr>
          <a:xfrm>
            <a:off x="3733800" y="2667000"/>
            <a:ext cx="3905250" cy="22098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4F6860B9-8132-4839-A48B-F98071283C38}" type="slidenum">
              <a:rPr lang="en-MY"/>
              <a:pPr/>
              <a:t>‹Nº›</a:t>
            </a:fld>
            <a:endParaRPr lang="en-MY"/>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1D4B04EF-324F-4A9A-9050-8A922EFDEE4D}" type="slidenum">
              <a:rPr lang="en-MY"/>
              <a:pPr/>
              <a:t>‹Nº›</a:t>
            </a:fld>
            <a:endParaRPr lang="en-MY"/>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4B183839-8384-4145-A9FC-3842044CD31F}" type="slidenum">
              <a:rPr lang="en-MY"/>
              <a:pPr/>
              <a:t>‹Nº›</a:t>
            </a:fld>
            <a:endParaRPr lang="en-MY"/>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9F7AD339-DCD5-4AD8-80A1-8D7F129E25DB}" type="slidenum">
              <a:rPr lang="en-MY"/>
              <a:pPr/>
              <a:t>‹Nº›</a:t>
            </a:fld>
            <a:endParaRPr lang="en-MY"/>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2667000" y="1676400"/>
            <a:ext cx="29337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5753100" y="1676400"/>
            <a:ext cx="29337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BC73AB88-7EE1-41F5-8B11-CE5275E1729C}" type="slidenum">
              <a:rPr lang="en-MY"/>
              <a:pPr/>
              <a:t>‹Nº›</a:t>
            </a:fld>
            <a:endParaRPr lang="en-MY"/>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lvl1pPr>
              <a:defRPr/>
            </a:lvl1pPr>
          </a:lstStyle>
          <a:p>
            <a:endParaRPr lang="en-MY"/>
          </a:p>
        </p:txBody>
      </p:sp>
      <p:sp>
        <p:nvSpPr>
          <p:cNvPr id="8" name="Footer Placeholder 7"/>
          <p:cNvSpPr>
            <a:spLocks noGrp="1"/>
          </p:cNvSpPr>
          <p:nvPr>
            <p:ph type="ftr" sz="quarter" idx="11"/>
          </p:nvPr>
        </p:nvSpPr>
        <p:spPr/>
        <p:txBody>
          <a:bodyPr/>
          <a:lstStyle>
            <a:lvl1pPr>
              <a:defRPr/>
            </a:lvl1pPr>
          </a:lstStyle>
          <a:p>
            <a:endParaRPr lang="en-MY"/>
          </a:p>
        </p:txBody>
      </p:sp>
      <p:sp>
        <p:nvSpPr>
          <p:cNvPr id="9" name="Slide Number Placeholder 8"/>
          <p:cNvSpPr>
            <a:spLocks noGrp="1"/>
          </p:cNvSpPr>
          <p:nvPr>
            <p:ph type="sldNum" sz="quarter" idx="12"/>
          </p:nvPr>
        </p:nvSpPr>
        <p:spPr/>
        <p:txBody>
          <a:bodyPr/>
          <a:lstStyle>
            <a:lvl1pPr>
              <a:defRPr/>
            </a:lvl1pPr>
          </a:lstStyle>
          <a:p>
            <a:fld id="{C5111451-82AA-4468-93E6-2F4957C6618B}" type="slidenum">
              <a:rPr lang="en-MY"/>
              <a:pPr/>
              <a:t>‹Nº›</a:t>
            </a:fld>
            <a:endParaRPr lang="en-MY"/>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lvl1pPr>
              <a:defRPr/>
            </a:lvl1pPr>
          </a:lstStyle>
          <a:p>
            <a:endParaRPr lang="en-MY"/>
          </a:p>
        </p:txBody>
      </p:sp>
      <p:sp>
        <p:nvSpPr>
          <p:cNvPr id="4" name="Footer Placeholder 3"/>
          <p:cNvSpPr>
            <a:spLocks noGrp="1"/>
          </p:cNvSpPr>
          <p:nvPr>
            <p:ph type="ftr" sz="quarter" idx="11"/>
          </p:nvPr>
        </p:nvSpPr>
        <p:spPr/>
        <p:txBody>
          <a:bodyPr/>
          <a:lstStyle>
            <a:lvl1pPr>
              <a:defRPr/>
            </a:lvl1pPr>
          </a:lstStyle>
          <a:p>
            <a:endParaRPr lang="en-MY"/>
          </a:p>
        </p:txBody>
      </p:sp>
      <p:sp>
        <p:nvSpPr>
          <p:cNvPr id="5" name="Slide Number Placeholder 4"/>
          <p:cNvSpPr>
            <a:spLocks noGrp="1"/>
          </p:cNvSpPr>
          <p:nvPr>
            <p:ph type="sldNum" sz="quarter" idx="12"/>
          </p:nvPr>
        </p:nvSpPr>
        <p:spPr/>
        <p:txBody>
          <a:bodyPr/>
          <a:lstStyle>
            <a:lvl1pPr>
              <a:defRPr/>
            </a:lvl1pPr>
          </a:lstStyle>
          <a:p>
            <a:fld id="{EBE64BD3-C326-4EB6-A018-E37F668B84D3}" type="slidenum">
              <a:rPr lang="en-MY"/>
              <a:pPr/>
              <a:t>‹Nº›</a:t>
            </a:fld>
            <a:endParaRPr lang="en-MY"/>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MY"/>
          </a:p>
        </p:txBody>
      </p:sp>
      <p:sp>
        <p:nvSpPr>
          <p:cNvPr id="3" name="Footer Placeholder 2"/>
          <p:cNvSpPr>
            <a:spLocks noGrp="1"/>
          </p:cNvSpPr>
          <p:nvPr>
            <p:ph type="ftr" sz="quarter" idx="11"/>
          </p:nvPr>
        </p:nvSpPr>
        <p:spPr/>
        <p:txBody>
          <a:bodyPr/>
          <a:lstStyle>
            <a:lvl1pPr>
              <a:defRPr/>
            </a:lvl1pPr>
          </a:lstStyle>
          <a:p>
            <a:endParaRPr lang="en-MY"/>
          </a:p>
        </p:txBody>
      </p:sp>
      <p:sp>
        <p:nvSpPr>
          <p:cNvPr id="4" name="Slide Number Placeholder 3"/>
          <p:cNvSpPr>
            <a:spLocks noGrp="1"/>
          </p:cNvSpPr>
          <p:nvPr>
            <p:ph type="sldNum" sz="quarter" idx="12"/>
          </p:nvPr>
        </p:nvSpPr>
        <p:spPr/>
        <p:txBody>
          <a:bodyPr/>
          <a:lstStyle>
            <a:lvl1pPr>
              <a:defRPr/>
            </a:lvl1pPr>
          </a:lstStyle>
          <a:p>
            <a:fld id="{E27E2424-3155-47F7-810D-1AFD1E029089}" type="slidenum">
              <a:rPr lang="en-MY"/>
              <a:pPr/>
              <a:t>‹Nº›</a:t>
            </a:fld>
            <a:endParaRPr lang="en-MY"/>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117986D1-03B2-4974-8711-ACB7DEFD91BD}" type="slidenum">
              <a:rPr lang="en-MY"/>
              <a:pPr/>
              <a:t>‹Nº›</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MY"/>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18834082-9414-4A7F-B85C-8D69AF0C529E}" type="slidenum">
              <a:rPr lang="en-MY"/>
              <a:pPr/>
              <a:t>‹Nº›</a:t>
            </a:fld>
            <a:endParaRPr lang="en-MY"/>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19F57348-D810-43DB-B405-796E1122ACDD}" type="slidenum">
              <a:rPr lang="en-MY"/>
              <a:pPr/>
              <a:t>‹Nº›</a:t>
            </a:fld>
            <a:endParaRPr lang="en-MY"/>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982582F1-51A2-4F61-B4AF-45F520947717}" type="slidenum">
              <a:rPr lang="en-MY"/>
              <a:pPr/>
              <a:t>‹Nº›</a:t>
            </a:fld>
            <a:endParaRPr lang="en-MY"/>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609600"/>
            <a:ext cx="1504950" cy="5516563"/>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2667000" y="609600"/>
            <a:ext cx="436245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82B916CD-A31D-4B51-B360-1FFFEDA0DCF5}" type="slidenum">
              <a:rPr lang="en-MY"/>
              <a:pPr/>
              <a:t>‹Nº›</a:t>
            </a:fld>
            <a:endParaRPr lang="en-MY"/>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9175B0A2-5861-4C19-B6BD-80EAED9D1EB4}" type="slidenum">
              <a:rPr lang="en-MY"/>
              <a:pPr/>
              <a:t>‹Nº›</a:t>
            </a:fld>
            <a:endParaRPr lang="en-MY"/>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26E8E88D-B5CE-49F9-B2A2-2A0A96C42CA6}" type="slidenum">
              <a:rPr lang="en-MY"/>
              <a:pPr/>
              <a:t>‹Nº›</a:t>
            </a:fld>
            <a:endParaRPr lang="en-MY"/>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1987EA05-C65D-43E4-84B7-E34E1E0CCAEE}" type="slidenum">
              <a:rPr lang="en-MY"/>
              <a:pPr/>
              <a:t>‹Nº›</a:t>
            </a:fld>
            <a:endParaRPr lang="en-MY"/>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2209800" y="1600200"/>
            <a:ext cx="3162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5524500" y="1600200"/>
            <a:ext cx="3162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D8A31BD0-0C34-4004-BAD4-D16F7F5C1942}" type="slidenum">
              <a:rPr lang="en-MY"/>
              <a:pPr/>
              <a:t>‹Nº›</a:t>
            </a:fld>
            <a:endParaRPr lang="en-MY"/>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lvl1pPr>
              <a:defRPr/>
            </a:lvl1pPr>
          </a:lstStyle>
          <a:p>
            <a:endParaRPr lang="en-MY"/>
          </a:p>
        </p:txBody>
      </p:sp>
      <p:sp>
        <p:nvSpPr>
          <p:cNvPr id="8" name="Footer Placeholder 7"/>
          <p:cNvSpPr>
            <a:spLocks noGrp="1"/>
          </p:cNvSpPr>
          <p:nvPr>
            <p:ph type="ftr" sz="quarter" idx="11"/>
          </p:nvPr>
        </p:nvSpPr>
        <p:spPr/>
        <p:txBody>
          <a:bodyPr/>
          <a:lstStyle>
            <a:lvl1pPr>
              <a:defRPr/>
            </a:lvl1pPr>
          </a:lstStyle>
          <a:p>
            <a:endParaRPr lang="en-MY"/>
          </a:p>
        </p:txBody>
      </p:sp>
      <p:sp>
        <p:nvSpPr>
          <p:cNvPr id="9" name="Slide Number Placeholder 8"/>
          <p:cNvSpPr>
            <a:spLocks noGrp="1"/>
          </p:cNvSpPr>
          <p:nvPr>
            <p:ph type="sldNum" sz="quarter" idx="12"/>
          </p:nvPr>
        </p:nvSpPr>
        <p:spPr/>
        <p:txBody>
          <a:bodyPr/>
          <a:lstStyle>
            <a:lvl1pPr>
              <a:defRPr/>
            </a:lvl1pPr>
          </a:lstStyle>
          <a:p>
            <a:fld id="{EA5778FE-5DC9-4CFF-BEAF-6666AA12955B}" type="slidenum">
              <a:rPr lang="en-MY"/>
              <a:pPr/>
              <a:t>‹Nº›</a:t>
            </a:fld>
            <a:endParaRPr lang="en-MY"/>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lvl1pPr>
              <a:defRPr/>
            </a:lvl1pPr>
          </a:lstStyle>
          <a:p>
            <a:endParaRPr lang="en-MY"/>
          </a:p>
        </p:txBody>
      </p:sp>
      <p:sp>
        <p:nvSpPr>
          <p:cNvPr id="4" name="Footer Placeholder 3"/>
          <p:cNvSpPr>
            <a:spLocks noGrp="1"/>
          </p:cNvSpPr>
          <p:nvPr>
            <p:ph type="ftr" sz="quarter" idx="11"/>
          </p:nvPr>
        </p:nvSpPr>
        <p:spPr/>
        <p:txBody>
          <a:bodyPr/>
          <a:lstStyle>
            <a:lvl1pPr>
              <a:defRPr/>
            </a:lvl1pPr>
          </a:lstStyle>
          <a:p>
            <a:endParaRPr lang="en-MY"/>
          </a:p>
        </p:txBody>
      </p:sp>
      <p:sp>
        <p:nvSpPr>
          <p:cNvPr id="5" name="Slide Number Placeholder 4"/>
          <p:cNvSpPr>
            <a:spLocks noGrp="1"/>
          </p:cNvSpPr>
          <p:nvPr>
            <p:ph type="sldNum" sz="quarter" idx="12"/>
          </p:nvPr>
        </p:nvSpPr>
        <p:spPr/>
        <p:txBody>
          <a:bodyPr/>
          <a:lstStyle>
            <a:lvl1pPr>
              <a:defRPr/>
            </a:lvl1pPr>
          </a:lstStyle>
          <a:p>
            <a:fld id="{160B8BC3-C67D-438E-9C22-F694CC38B205}" type="slidenum">
              <a:rPr lang="en-MY"/>
              <a:pPr/>
              <a:t>‹Nº›</a:t>
            </a:fld>
            <a:endParaRPr lang="en-MY"/>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MY"/>
          </a:p>
        </p:txBody>
      </p:sp>
      <p:sp>
        <p:nvSpPr>
          <p:cNvPr id="3" name="Footer Placeholder 2"/>
          <p:cNvSpPr>
            <a:spLocks noGrp="1"/>
          </p:cNvSpPr>
          <p:nvPr>
            <p:ph type="ftr" sz="quarter" idx="11"/>
          </p:nvPr>
        </p:nvSpPr>
        <p:spPr/>
        <p:txBody>
          <a:bodyPr/>
          <a:lstStyle>
            <a:lvl1pPr>
              <a:defRPr/>
            </a:lvl1pPr>
          </a:lstStyle>
          <a:p>
            <a:endParaRPr lang="en-MY"/>
          </a:p>
        </p:txBody>
      </p:sp>
      <p:sp>
        <p:nvSpPr>
          <p:cNvPr id="4" name="Slide Number Placeholder 3"/>
          <p:cNvSpPr>
            <a:spLocks noGrp="1"/>
          </p:cNvSpPr>
          <p:nvPr>
            <p:ph type="sldNum" sz="quarter" idx="12"/>
          </p:nvPr>
        </p:nvSpPr>
        <p:spPr/>
        <p:txBody>
          <a:bodyPr/>
          <a:lstStyle>
            <a:lvl1pPr>
              <a:defRPr/>
            </a:lvl1pPr>
          </a:lstStyle>
          <a:p>
            <a:fld id="{13A243BC-056C-44F3-B26C-EF472B39F215}" type="slidenum">
              <a:rPr lang="en-MY"/>
              <a:pPr/>
              <a:t>‹Nº›</a:t>
            </a:fld>
            <a:endParaRPr lang="en-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0AB0961D-762B-40F7-80CE-DEABAB1B30A2}" type="slidenum">
              <a:rPr lang="en-MY"/>
              <a:pPr/>
              <a:t>‹Nº›</a:t>
            </a:fld>
            <a:endParaRPr lang="en-MY"/>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BDCE1B62-6EA6-4FCF-9EDD-7AF2E51D3CBC}" type="slidenum">
              <a:rPr lang="en-MY"/>
              <a:pPr/>
              <a:t>‹Nº›</a:t>
            </a:fld>
            <a:endParaRPr lang="en-MY"/>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32012321-E313-420D-B1FE-7340680BCC18}" type="slidenum">
              <a:rPr lang="en-MY"/>
              <a:pPr/>
              <a:t>‹Nº›</a:t>
            </a:fld>
            <a:endParaRPr lang="en-MY"/>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FDEC2088-8A99-4284-8239-C56B3BC2501A}" type="slidenum">
              <a:rPr lang="en-MY"/>
              <a:pPr/>
              <a:t>‹Nº›</a:t>
            </a:fld>
            <a:endParaRPr lang="en-MY"/>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533400"/>
            <a:ext cx="1619250" cy="5592763"/>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2209800" y="533400"/>
            <a:ext cx="4705350"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A7BC336F-2B19-4743-B1CE-AF6EBC4A7928}" type="slidenum">
              <a:rPr lang="en-MY"/>
              <a:pPr/>
              <a:t>‹Nº›</a:t>
            </a:fld>
            <a:endParaRPr lang="en-MY"/>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C2FE1254-6E78-45E4-87FD-CA20963E9F8B}" type="slidenum">
              <a:rPr lang="en-MY"/>
              <a:pPr/>
              <a:t>‹Nº›</a:t>
            </a:fld>
            <a:endParaRPr lang="en-MY"/>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4520032A-FD01-4485-86F2-F53753B7C3F9}" type="slidenum">
              <a:rPr lang="en-MY"/>
              <a:pPr/>
              <a:t>‹Nº›</a:t>
            </a:fld>
            <a:endParaRPr lang="en-MY"/>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3038AA47-E702-4D5F-9A80-C59C5DA44D36}" type="slidenum">
              <a:rPr lang="en-MY"/>
              <a:pPr/>
              <a:t>‹Nº›</a:t>
            </a:fld>
            <a:endParaRPr lang="en-MY"/>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06486A52-784E-4DBF-BACC-E9094D82BFD3}" type="slidenum">
              <a:rPr lang="en-MY"/>
              <a:pPr/>
              <a:t>‹Nº›</a:t>
            </a:fld>
            <a:endParaRPr lang="en-MY"/>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lvl1pPr>
              <a:defRPr/>
            </a:lvl1pPr>
          </a:lstStyle>
          <a:p>
            <a:endParaRPr lang="en-MY"/>
          </a:p>
        </p:txBody>
      </p:sp>
      <p:sp>
        <p:nvSpPr>
          <p:cNvPr id="8" name="Footer Placeholder 7"/>
          <p:cNvSpPr>
            <a:spLocks noGrp="1"/>
          </p:cNvSpPr>
          <p:nvPr>
            <p:ph type="ftr" sz="quarter" idx="11"/>
          </p:nvPr>
        </p:nvSpPr>
        <p:spPr/>
        <p:txBody>
          <a:bodyPr/>
          <a:lstStyle>
            <a:lvl1pPr>
              <a:defRPr/>
            </a:lvl1pPr>
          </a:lstStyle>
          <a:p>
            <a:endParaRPr lang="en-MY"/>
          </a:p>
        </p:txBody>
      </p:sp>
      <p:sp>
        <p:nvSpPr>
          <p:cNvPr id="9" name="Slide Number Placeholder 8"/>
          <p:cNvSpPr>
            <a:spLocks noGrp="1"/>
          </p:cNvSpPr>
          <p:nvPr>
            <p:ph type="sldNum" sz="quarter" idx="12"/>
          </p:nvPr>
        </p:nvSpPr>
        <p:spPr/>
        <p:txBody>
          <a:bodyPr/>
          <a:lstStyle>
            <a:lvl1pPr>
              <a:defRPr/>
            </a:lvl1pPr>
          </a:lstStyle>
          <a:p>
            <a:fld id="{F9AE13A3-B067-4977-BF4E-FC2614E8F2CF}" type="slidenum">
              <a:rPr lang="en-MY"/>
              <a:pPr/>
              <a:t>‹Nº›</a:t>
            </a:fld>
            <a:endParaRPr lang="en-MY"/>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lvl1pPr>
              <a:defRPr/>
            </a:lvl1pPr>
          </a:lstStyle>
          <a:p>
            <a:endParaRPr lang="en-MY"/>
          </a:p>
        </p:txBody>
      </p:sp>
      <p:sp>
        <p:nvSpPr>
          <p:cNvPr id="4" name="Footer Placeholder 3"/>
          <p:cNvSpPr>
            <a:spLocks noGrp="1"/>
          </p:cNvSpPr>
          <p:nvPr>
            <p:ph type="ftr" sz="quarter" idx="11"/>
          </p:nvPr>
        </p:nvSpPr>
        <p:spPr/>
        <p:txBody>
          <a:bodyPr/>
          <a:lstStyle>
            <a:lvl1pPr>
              <a:defRPr/>
            </a:lvl1pPr>
          </a:lstStyle>
          <a:p>
            <a:endParaRPr lang="en-MY"/>
          </a:p>
        </p:txBody>
      </p:sp>
      <p:sp>
        <p:nvSpPr>
          <p:cNvPr id="5" name="Slide Number Placeholder 4"/>
          <p:cNvSpPr>
            <a:spLocks noGrp="1"/>
          </p:cNvSpPr>
          <p:nvPr>
            <p:ph type="sldNum" sz="quarter" idx="12"/>
          </p:nvPr>
        </p:nvSpPr>
        <p:spPr/>
        <p:txBody>
          <a:bodyPr/>
          <a:lstStyle>
            <a:lvl1pPr>
              <a:defRPr/>
            </a:lvl1pPr>
          </a:lstStyle>
          <a:p>
            <a:fld id="{CEF59447-30EC-463F-9C63-549EA39AF316}" type="slidenum">
              <a:rPr lang="en-MY"/>
              <a:pPr/>
              <a:t>‹Nº›</a:t>
            </a:fld>
            <a:endParaRPr lang="en-M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MY"/>
          </a:p>
        </p:txBody>
      </p:sp>
      <p:sp>
        <p:nvSpPr>
          <p:cNvPr id="3" name="Content Placeholder 2"/>
          <p:cNvSpPr>
            <a:spLocks noGrp="1"/>
          </p:cNvSpPr>
          <p:nvPr>
            <p:ph sz="half" idx="1"/>
          </p:nvPr>
        </p:nvSpPr>
        <p:spPr>
          <a:xfrm>
            <a:off x="3733800" y="4419600"/>
            <a:ext cx="2628900" cy="45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MY"/>
          </a:p>
        </p:txBody>
      </p:sp>
      <p:sp>
        <p:nvSpPr>
          <p:cNvPr id="4" name="Content Placeholder 3"/>
          <p:cNvSpPr>
            <a:spLocks noGrp="1"/>
          </p:cNvSpPr>
          <p:nvPr>
            <p:ph sz="half" idx="2"/>
          </p:nvPr>
        </p:nvSpPr>
        <p:spPr>
          <a:xfrm>
            <a:off x="6515100" y="4419600"/>
            <a:ext cx="2628900" cy="45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MY"/>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E99878A4-DBD1-48EA-9FD4-30C634328411}" type="slidenum">
              <a:rPr lang="en-MY"/>
              <a:pPr/>
              <a:t>‹Nº›</a:t>
            </a:fld>
            <a:endParaRPr lang="en-MY"/>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MY"/>
          </a:p>
        </p:txBody>
      </p:sp>
      <p:sp>
        <p:nvSpPr>
          <p:cNvPr id="3" name="Footer Placeholder 2"/>
          <p:cNvSpPr>
            <a:spLocks noGrp="1"/>
          </p:cNvSpPr>
          <p:nvPr>
            <p:ph type="ftr" sz="quarter" idx="11"/>
          </p:nvPr>
        </p:nvSpPr>
        <p:spPr/>
        <p:txBody>
          <a:bodyPr/>
          <a:lstStyle>
            <a:lvl1pPr>
              <a:defRPr/>
            </a:lvl1pPr>
          </a:lstStyle>
          <a:p>
            <a:endParaRPr lang="en-MY"/>
          </a:p>
        </p:txBody>
      </p:sp>
      <p:sp>
        <p:nvSpPr>
          <p:cNvPr id="4" name="Slide Number Placeholder 3"/>
          <p:cNvSpPr>
            <a:spLocks noGrp="1"/>
          </p:cNvSpPr>
          <p:nvPr>
            <p:ph type="sldNum" sz="quarter" idx="12"/>
          </p:nvPr>
        </p:nvSpPr>
        <p:spPr/>
        <p:txBody>
          <a:bodyPr/>
          <a:lstStyle>
            <a:lvl1pPr>
              <a:defRPr/>
            </a:lvl1pPr>
          </a:lstStyle>
          <a:p>
            <a:fld id="{E8E5116E-4A10-4D82-923B-2046EF219ABA}" type="slidenum">
              <a:rPr lang="en-MY"/>
              <a:pPr/>
              <a:t>‹Nº›</a:t>
            </a:fld>
            <a:endParaRPr lang="en-MY"/>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CEC6663B-9C96-4B9D-9A5D-8288B2CD0DBA}" type="slidenum">
              <a:rPr lang="en-MY"/>
              <a:pPr/>
              <a:t>‹Nº›</a:t>
            </a:fld>
            <a:endParaRPr lang="en-MY"/>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F22F1538-E4BA-4371-8DD6-109944A325A2}" type="slidenum">
              <a:rPr lang="en-MY"/>
              <a:pPr/>
              <a:t>‹Nº›</a:t>
            </a:fld>
            <a:endParaRPr lang="en-MY"/>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BEA6AF3F-ED62-4547-B735-D2AD60C0AA2F}" type="slidenum">
              <a:rPr lang="en-MY"/>
              <a:pPr/>
              <a:t>‹Nº›</a:t>
            </a:fld>
            <a:endParaRPr lang="en-MY"/>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990600"/>
            <a:ext cx="2114550" cy="5135563"/>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990600"/>
            <a:ext cx="6191250" cy="5135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326105B7-0644-4928-B578-DC45CF1059F4}" type="slidenum">
              <a:rPr lang="en-MY"/>
              <a:pPr/>
              <a:t>‹Nº›</a:t>
            </a:fld>
            <a:endParaRPr lang="en-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MY"/>
          </a:p>
        </p:txBody>
      </p:sp>
      <p:sp>
        <p:nvSpPr>
          <p:cNvPr id="7" name="Date Placeholder 6"/>
          <p:cNvSpPr>
            <a:spLocks noGrp="1"/>
          </p:cNvSpPr>
          <p:nvPr>
            <p:ph type="dt" sz="half" idx="10"/>
          </p:nvPr>
        </p:nvSpPr>
        <p:spPr/>
        <p:txBody>
          <a:bodyPr/>
          <a:lstStyle>
            <a:lvl1pPr>
              <a:defRPr/>
            </a:lvl1pPr>
          </a:lstStyle>
          <a:p>
            <a:endParaRPr lang="en-MY"/>
          </a:p>
        </p:txBody>
      </p:sp>
      <p:sp>
        <p:nvSpPr>
          <p:cNvPr id="8" name="Footer Placeholder 7"/>
          <p:cNvSpPr>
            <a:spLocks noGrp="1"/>
          </p:cNvSpPr>
          <p:nvPr>
            <p:ph type="ftr" sz="quarter" idx="11"/>
          </p:nvPr>
        </p:nvSpPr>
        <p:spPr/>
        <p:txBody>
          <a:bodyPr/>
          <a:lstStyle>
            <a:lvl1pPr>
              <a:defRPr/>
            </a:lvl1pPr>
          </a:lstStyle>
          <a:p>
            <a:endParaRPr lang="en-MY"/>
          </a:p>
        </p:txBody>
      </p:sp>
      <p:sp>
        <p:nvSpPr>
          <p:cNvPr id="9" name="Slide Number Placeholder 8"/>
          <p:cNvSpPr>
            <a:spLocks noGrp="1"/>
          </p:cNvSpPr>
          <p:nvPr>
            <p:ph type="sldNum" sz="quarter" idx="12"/>
          </p:nvPr>
        </p:nvSpPr>
        <p:spPr/>
        <p:txBody>
          <a:bodyPr/>
          <a:lstStyle>
            <a:lvl1pPr>
              <a:defRPr/>
            </a:lvl1pPr>
          </a:lstStyle>
          <a:p>
            <a:fld id="{8249309A-89BC-46CF-8148-E500140640D7}" type="slidenum">
              <a:rPr lang="en-MY"/>
              <a:pPr/>
              <a:t>‹Nº›</a:t>
            </a:fld>
            <a:endParaRPr lang="en-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MY"/>
          </a:p>
        </p:txBody>
      </p:sp>
      <p:sp>
        <p:nvSpPr>
          <p:cNvPr id="3" name="Date Placeholder 2"/>
          <p:cNvSpPr>
            <a:spLocks noGrp="1"/>
          </p:cNvSpPr>
          <p:nvPr>
            <p:ph type="dt" sz="half" idx="10"/>
          </p:nvPr>
        </p:nvSpPr>
        <p:spPr/>
        <p:txBody>
          <a:bodyPr/>
          <a:lstStyle>
            <a:lvl1pPr>
              <a:defRPr/>
            </a:lvl1pPr>
          </a:lstStyle>
          <a:p>
            <a:endParaRPr lang="en-MY"/>
          </a:p>
        </p:txBody>
      </p:sp>
      <p:sp>
        <p:nvSpPr>
          <p:cNvPr id="4" name="Footer Placeholder 3"/>
          <p:cNvSpPr>
            <a:spLocks noGrp="1"/>
          </p:cNvSpPr>
          <p:nvPr>
            <p:ph type="ftr" sz="quarter" idx="11"/>
          </p:nvPr>
        </p:nvSpPr>
        <p:spPr/>
        <p:txBody>
          <a:bodyPr/>
          <a:lstStyle>
            <a:lvl1pPr>
              <a:defRPr/>
            </a:lvl1pPr>
          </a:lstStyle>
          <a:p>
            <a:endParaRPr lang="en-MY"/>
          </a:p>
        </p:txBody>
      </p:sp>
      <p:sp>
        <p:nvSpPr>
          <p:cNvPr id="5" name="Slide Number Placeholder 4"/>
          <p:cNvSpPr>
            <a:spLocks noGrp="1"/>
          </p:cNvSpPr>
          <p:nvPr>
            <p:ph type="sldNum" sz="quarter" idx="12"/>
          </p:nvPr>
        </p:nvSpPr>
        <p:spPr/>
        <p:txBody>
          <a:bodyPr/>
          <a:lstStyle>
            <a:lvl1pPr>
              <a:defRPr/>
            </a:lvl1pPr>
          </a:lstStyle>
          <a:p>
            <a:fld id="{4D99D1DC-A4B3-4B63-86F9-59F4545573A5}" type="slidenum">
              <a:rPr lang="en-MY"/>
              <a:pPr/>
              <a:t>‹Nº›</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MY"/>
          </a:p>
        </p:txBody>
      </p:sp>
      <p:sp>
        <p:nvSpPr>
          <p:cNvPr id="3" name="Footer Placeholder 2"/>
          <p:cNvSpPr>
            <a:spLocks noGrp="1"/>
          </p:cNvSpPr>
          <p:nvPr>
            <p:ph type="ftr" sz="quarter" idx="11"/>
          </p:nvPr>
        </p:nvSpPr>
        <p:spPr/>
        <p:txBody>
          <a:bodyPr/>
          <a:lstStyle>
            <a:lvl1pPr>
              <a:defRPr/>
            </a:lvl1pPr>
          </a:lstStyle>
          <a:p>
            <a:endParaRPr lang="en-MY"/>
          </a:p>
        </p:txBody>
      </p:sp>
      <p:sp>
        <p:nvSpPr>
          <p:cNvPr id="4" name="Slide Number Placeholder 3"/>
          <p:cNvSpPr>
            <a:spLocks noGrp="1"/>
          </p:cNvSpPr>
          <p:nvPr>
            <p:ph type="sldNum" sz="quarter" idx="12"/>
          </p:nvPr>
        </p:nvSpPr>
        <p:spPr/>
        <p:txBody>
          <a:bodyPr/>
          <a:lstStyle>
            <a:lvl1pPr>
              <a:defRPr/>
            </a:lvl1pPr>
          </a:lstStyle>
          <a:p>
            <a:fld id="{B6519E95-0AFA-493E-AFAA-2DA99AF0217E}" type="slidenum">
              <a:rPr lang="en-MY"/>
              <a:pPr/>
              <a:t>‹Nº›</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A4B1EFA6-96DC-45C1-A08A-FB37A75AC097}" type="slidenum">
              <a:rPr lang="en-MY"/>
              <a:pPr/>
              <a:t>‹Nº›</a:t>
            </a:fld>
            <a:endParaRPr lang="en-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30F59F78-F210-487F-A7C6-26C7F43E19F9}" type="slidenum">
              <a:rPr lang="en-MY"/>
              <a:pPr/>
              <a:t>‹Nº›</a:t>
            </a:fld>
            <a:endParaRPr lang="en-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0" y="2667000"/>
            <a:ext cx="5181600" cy="16002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MY" smtClean="0"/>
              <a:t>ONLINE TEMPLATE</a:t>
            </a:r>
          </a:p>
        </p:txBody>
      </p:sp>
      <p:sp>
        <p:nvSpPr>
          <p:cNvPr id="1027" name="Rectangle 3"/>
          <p:cNvSpPr>
            <a:spLocks noGrp="1" noChangeArrowheads="1"/>
          </p:cNvSpPr>
          <p:nvPr>
            <p:ph type="body" idx="1"/>
          </p:nvPr>
        </p:nvSpPr>
        <p:spPr bwMode="auto">
          <a:xfrm>
            <a:off x="3733800" y="4419600"/>
            <a:ext cx="5410200" cy="457200"/>
          </a:xfrm>
          <a:prstGeom prst="rect">
            <a:avLst/>
          </a:prstGeom>
          <a:noFill/>
          <a:ln w="9525">
            <a:noFill/>
            <a:miter lim="800000"/>
            <a:headEnd/>
            <a:tailEnd/>
          </a:ln>
          <a:effectLst>
            <a:outerShdw dist="35921" dir="2700000" algn="ctr" rotWithShape="0">
              <a:srgbClr val="C0C0C0"/>
            </a:outerShdw>
          </a:effectLst>
        </p:spPr>
        <p:txBody>
          <a:bodyPr vert="horz" wrap="square" lIns="91440" tIns="45720" rIns="91440" bIns="45720" numCol="1" anchor="t" anchorCtr="0" compatLnSpc="1">
            <a:prstTxWarp prst="textNoShape">
              <a:avLst/>
            </a:prstTxWarp>
          </a:bodyPr>
          <a:lstStyle/>
          <a:p>
            <a:pPr lvl="0"/>
            <a:r>
              <a:rPr lang="en-MY" smtClean="0"/>
              <a:t>PLACE YOUR TITLE HERE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MY"/>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MY"/>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04B50A6-000E-4B35-A1DA-049161BCD424}" type="slidenum">
              <a:rPr lang="en-MY"/>
              <a:pPr/>
              <a:t>‹Nº›</a:t>
            </a:fld>
            <a:endParaRPr lang="en-MY"/>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1" fontAlgn="base" hangingPunct="1">
        <a:spcBef>
          <a:spcPct val="0"/>
        </a:spcBef>
        <a:spcAft>
          <a:spcPct val="0"/>
        </a:spcAft>
        <a:defRPr sz="4000">
          <a:solidFill>
            <a:srgbClr val="FFCC00"/>
          </a:solidFill>
          <a:latin typeface="+mj-lt"/>
          <a:ea typeface="+mj-ea"/>
          <a:cs typeface="+mj-cs"/>
        </a:defRPr>
      </a:lvl1pPr>
      <a:lvl2pPr algn="ctr" rtl="0" eaLnBrk="1" fontAlgn="base" hangingPunct="1">
        <a:spcBef>
          <a:spcPct val="0"/>
        </a:spcBef>
        <a:spcAft>
          <a:spcPct val="0"/>
        </a:spcAft>
        <a:defRPr sz="4000">
          <a:solidFill>
            <a:srgbClr val="FFCC00"/>
          </a:solidFill>
          <a:latin typeface="FederationBold" pitchFamily="2" charset="0"/>
        </a:defRPr>
      </a:lvl2pPr>
      <a:lvl3pPr algn="ctr" rtl="0" eaLnBrk="1" fontAlgn="base" hangingPunct="1">
        <a:spcBef>
          <a:spcPct val="0"/>
        </a:spcBef>
        <a:spcAft>
          <a:spcPct val="0"/>
        </a:spcAft>
        <a:defRPr sz="4000">
          <a:solidFill>
            <a:srgbClr val="FFCC00"/>
          </a:solidFill>
          <a:latin typeface="FederationBold" pitchFamily="2" charset="0"/>
        </a:defRPr>
      </a:lvl3pPr>
      <a:lvl4pPr algn="ctr" rtl="0" eaLnBrk="1" fontAlgn="base" hangingPunct="1">
        <a:spcBef>
          <a:spcPct val="0"/>
        </a:spcBef>
        <a:spcAft>
          <a:spcPct val="0"/>
        </a:spcAft>
        <a:defRPr sz="4000">
          <a:solidFill>
            <a:srgbClr val="FFCC00"/>
          </a:solidFill>
          <a:latin typeface="FederationBold" pitchFamily="2" charset="0"/>
        </a:defRPr>
      </a:lvl4pPr>
      <a:lvl5pPr algn="ctr" rtl="0" eaLnBrk="1" fontAlgn="base" hangingPunct="1">
        <a:spcBef>
          <a:spcPct val="0"/>
        </a:spcBef>
        <a:spcAft>
          <a:spcPct val="0"/>
        </a:spcAft>
        <a:defRPr sz="4000">
          <a:solidFill>
            <a:srgbClr val="FFCC00"/>
          </a:solidFill>
          <a:latin typeface="FederationBold" pitchFamily="2" charset="0"/>
        </a:defRPr>
      </a:lvl5pPr>
      <a:lvl6pPr marL="457200" algn="ctr" rtl="0" eaLnBrk="1" fontAlgn="base" hangingPunct="1">
        <a:spcBef>
          <a:spcPct val="0"/>
        </a:spcBef>
        <a:spcAft>
          <a:spcPct val="0"/>
        </a:spcAft>
        <a:defRPr sz="4000">
          <a:solidFill>
            <a:srgbClr val="FFCC00"/>
          </a:solidFill>
          <a:latin typeface="FederationBold" pitchFamily="2" charset="0"/>
        </a:defRPr>
      </a:lvl6pPr>
      <a:lvl7pPr marL="914400" algn="ctr" rtl="0" eaLnBrk="1" fontAlgn="base" hangingPunct="1">
        <a:spcBef>
          <a:spcPct val="0"/>
        </a:spcBef>
        <a:spcAft>
          <a:spcPct val="0"/>
        </a:spcAft>
        <a:defRPr sz="4000">
          <a:solidFill>
            <a:srgbClr val="FFCC00"/>
          </a:solidFill>
          <a:latin typeface="FederationBold" pitchFamily="2" charset="0"/>
        </a:defRPr>
      </a:lvl7pPr>
      <a:lvl8pPr marL="1371600" algn="ctr" rtl="0" eaLnBrk="1" fontAlgn="base" hangingPunct="1">
        <a:spcBef>
          <a:spcPct val="0"/>
        </a:spcBef>
        <a:spcAft>
          <a:spcPct val="0"/>
        </a:spcAft>
        <a:defRPr sz="4000">
          <a:solidFill>
            <a:srgbClr val="FFCC00"/>
          </a:solidFill>
          <a:latin typeface="FederationBold" pitchFamily="2" charset="0"/>
        </a:defRPr>
      </a:lvl8pPr>
      <a:lvl9pPr marL="1828800" algn="ctr" rtl="0" eaLnBrk="1" fontAlgn="base" hangingPunct="1">
        <a:spcBef>
          <a:spcPct val="0"/>
        </a:spcBef>
        <a:spcAft>
          <a:spcPct val="0"/>
        </a:spcAft>
        <a:defRPr sz="4000">
          <a:solidFill>
            <a:srgbClr val="FFCC00"/>
          </a:solidFill>
          <a:latin typeface="FederationBold" pitchFamily="2"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Arial" charset="0"/>
        </a:defRPr>
      </a:lvl2pPr>
      <a:lvl3pPr marL="1143000" indent="-228600" algn="l" rtl="0" eaLnBrk="1" fontAlgn="base" hangingPunct="1">
        <a:spcBef>
          <a:spcPct val="20000"/>
        </a:spcBef>
        <a:spcAft>
          <a:spcPct val="0"/>
        </a:spcAft>
        <a:buChar char="•"/>
        <a:defRPr sz="2400">
          <a:solidFill>
            <a:schemeClr val="tx1"/>
          </a:solidFill>
          <a:latin typeface="Arial" charset="0"/>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667000" y="609600"/>
            <a:ext cx="6019800" cy="808038"/>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MY" smtClean="0"/>
              <a:t>PLACE YOUR TOPIC HERE</a:t>
            </a:r>
          </a:p>
        </p:txBody>
      </p:sp>
      <p:sp>
        <p:nvSpPr>
          <p:cNvPr id="3075" name="Rectangle 3"/>
          <p:cNvSpPr>
            <a:spLocks noGrp="1" noChangeArrowheads="1"/>
          </p:cNvSpPr>
          <p:nvPr>
            <p:ph type="body" idx="1"/>
          </p:nvPr>
        </p:nvSpPr>
        <p:spPr bwMode="auto">
          <a:xfrm>
            <a:off x="2667000" y="1676400"/>
            <a:ext cx="6019800" cy="4449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MY" smtClean="0"/>
              <a:t>Your Description Goes Here</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MY"/>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MY"/>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5A4C621-FBF5-46A3-9F24-E7E102B53E99}" type="slidenum">
              <a:rPr lang="en-MY"/>
              <a:pPr/>
              <a:t>‹Nº›</a:t>
            </a:fld>
            <a:endParaRPr lang="en-MY"/>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fontAlgn="base">
        <a:spcBef>
          <a:spcPct val="0"/>
        </a:spcBef>
        <a:spcAft>
          <a:spcPct val="0"/>
        </a:spcAft>
        <a:defRPr sz="2500">
          <a:solidFill>
            <a:schemeClr val="bg1"/>
          </a:solidFill>
          <a:latin typeface="+mj-lt"/>
          <a:ea typeface="+mj-ea"/>
          <a:cs typeface="+mj-cs"/>
        </a:defRPr>
      </a:lvl1pPr>
      <a:lvl2pPr algn="l" rtl="0" fontAlgn="base">
        <a:spcBef>
          <a:spcPct val="0"/>
        </a:spcBef>
        <a:spcAft>
          <a:spcPct val="0"/>
        </a:spcAft>
        <a:defRPr sz="2500">
          <a:solidFill>
            <a:schemeClr val="bg1"/>
          </a:solidFill>
          <a:latin typeface="FederationBold" pitchFamily="2" charset="0"/>
        </a:defRPr>
      </a:lvl2pPr>
      <a:lvl3pPr algn="l" rtl="0" fontAlgn="base">
        <a:spcBef>
          <a:spcPct val="0"/>
        </a:spcBef>
        <a:spcAft>
          <a:spcPct val="0"/>
        </a:spcAft>
        <a:defRPr sz="2500">
          <a:solidFill>
            <a:schemeClr val="bg1"/>
          </a:solidFill>
          <a:latin typeface="FederationBold" pitchFamily="2" charset="0"/>
        </a:defRPr>
      </a:lvl3pPr>
      <a:lvl4pPr algn="l" rtl="0" fontAlgn="base">
        <a:spcBef>
          <a:spcPct val="0"/>
        </a:spcBef>
        <a:spcAft>
          <a:spcPct val="0"/>
        </a:spcAft>
        <a:defRPr sz="2500">
          <a:solidFill>
            <a:schemeClr val="bg1"/>
          </a:solidFill>
          <a:latin typeface="FederationBold" pitchFamily="2" charset="0"/>
        </a:defRPr>
      </a:lvl4pPr>
      <a:lvl5pPr algn="l" rtl="0" fontAlgn="base">
        <a:spcBef>
          <a:spcPct val="0"/>
        </a:spcBef>
        <a:spcAft>
          <a:spcPct val="0"/>
        </a:spcAft>
        <a:defRPr sz="2500">
          <a:solidFill>
            <a:schemeClr val="bg1"/>
          </a:solidFill>
          <a:latin typeface="FederationBold" pitchFamily="2" charset="0"/>
        </a:defRPr>
      </a:lvl5pPr>
      <a:lvl6pPr marL="457200" algn="l" rtl="0" fontAlgn="base">
        <a:spcBef>
          <a:spcPct val="0"/>
        </a:spcBef>
        <a:spcAft>
          <a:spcPct val="0"/>
        </a:spcAft>
        <a:defRPr sz="2500">
          <a:solidFill>
            <a:schemeClr val="bg1"/>
          </a:solidFill>
          <a:latin typeface="FederationBold" pitchFamily="2" charset="0"/>
        </a:defRPr>
      </a:lvl6pPr>
      <a:lvl7pPr marL="914400" algn="l" rtl="0" fontAlgn="base">
        <a:spcBef>
          <a:spcPct val="0"/>
        </a:spcBef>
        <a:spcAft>
          <a:spcPct val="0"/>
        </a:spcAft>
        <a:defRPr sz="2500">
          <a:solidFill>
            <a:schemeClr val="bg1"/>
          </a:solidFill>
          <a:latin typeface="FederationBold" pitchFamily="2" charset="0"/>
        </a:defRPr>
      </a:lvl7pPr>
      <a:lvl8pPr marL="1371600" algn="l" rtl="0" fontAlgn="base">
        <a:spcBef>
          <a:spcPct val="0"/>
        </a:spcBef>
        <a:spcAft>
          <a:spcPct val="0"/>
        </a:spcAft>
        <a:defRPr sz="2500">
          <a:solidFill>
            <a:schemeClr val="bg1"/>
          </a:solidFill>
          <a:latin typeface="FederationBold" pitchFamily="2" charset="0"/>
        </a:defRPr>
      </a:lvl8pPr>
      <a:lvl9pPr marL="1828800" algn="l" rtl="0" fontAlgn="base">
        <a:spcBef>
          <a:spcPct val="0"/>
        </a:spcBef>
        <a:spcAft>
          <a:spcPct val="0"/>
        </a:spcAft>
        <a:defRPr sz="2500">
          <a:solidFill>
            <a:schemeClr val="bg1"/>
          </a:solidFill>
          <a:latin typeface="FederationBold" pitchFamily="2" charset="0"/>
        </a:defRPr>
      </a:lvl9pPr>
    </p:titleStyle>
    <p:bodyStyle>
      <a:lvl1pPr marL="342900" indent="-342900" algn="l" rtl="0" fontAlgn="base">
        <a:spcBef>
          <a:spcPct val="20000"/>
        </a:spcBef>
        <a:spcAft>
          <a:spcPct val="0"/>
        </a:spcAft>
        <a:buChar char="•"/>
        <a:defRPr sz="1700" b="1">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209800" y="533400"/>
            <a:ext cx="6477000" cy="884238"/>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MY" smtClean="0"/>
              <a:t>PLACE YOUR TOPIC HERE</a:t>
            </a:r>
          </a:p>
        </p:txBody>
      </p:sp>
      <p:sp>
        <p:nvSpPr>
          <p:cNvPr id="4099" name="Rectangle 3"/>
          <p:cNvSpPr>
            <a:spLocks noGrp="1" noChangeArrowheads="1"/>
          </p:cNvSpPr>
          <p:nvPr>
            <p:ph type="body" idx="1"/>
          </p:nvPr>
        </p:nvSpPr>
        <p:spPr bwMode="auto">
          <a:xfrm>
            <a:off x="2209800" y="1600200"/>
            <a:ext cx="64770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MY" smtClean="0"/>
              <a:t>Your Description Goes Here</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MY"/>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MY"/>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9109084-167E-463E-A3D8-4ECBCF9F023A}" type="slidenum">
              <a:rPr lang="en-MY"/>
              <a:pPr/>
              <a:t>‹Nº›</a:t>
            </a:fld>
            <a:endParaRPr lang="en-MY"/>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fontAlgn="base">
        <a:spcBef>
          <a:spcPct val="0"/>
        </a:spcBef>
        <a:spcAft>
          <a:spcPct val="0"/>
        </a:spcAft>
        <a:defRPr sz="2500">
          <a:solidFill>
            <a:srgbClr val="FFCC00"/>
          </a:solidFill>
          <a:latin typeface="+mj-lt"/>
          <a:ea typeface="+mj-ea"/>
          <a:cs typeface="+mj-cs"/>
        </a:defRPr>
      </a:lvl1pPr>
      <a:lvl2pPr algn="ctr" rtl="0" fontAlgn="base">
        <a:spcBef>
          <a:spcPct val="0"/>
        </a:spcBef>
        <a:spcAft>
          <a:spcPct val="0"/>
        </a:spcAft>
        <a:defRPr sz="2500">
          <a:solidFill>
            <a:srgbClr val="FFCC00"/>
          </a:solidFill>
          <a:latin typeface="FederationBold" pitchFamily="2" charset="0"/>
        </a:defRPr>
      </a:lvl2pPr>
      <a:lvl3pPr algn="ctr" rtl="0" fontAlgn="base">
        <a:spcBef>
          <a:spcPct val="0"/>
        </a:spcBef>
        <a:spcAft>
          <a:spcPct val="0"/>
        </a:spcAft>
        <a:defRPr sz="2500">
          <a:solidFill>
            <a:srgbClr val="FFCC00"/>
          </a:solidFill>
          <a:latin typeface="FederationBold" pitchFamily="2" charset="0"/>
        </a:defRPr>
      </a:lvl3pPr>
      <a:lvl4pPr algn="ctr" rtl="0" fontAlgn="base">
        <a:spcBef>
          <a:spcPct val="0"/>
        </a:spcBef>
        <a:spcAft>
          <a:spcPct val="0"/>
        </a:spcAft>
        <a:defRPr sz="2500">
          <a:solidFill>
            <a:srgbClr val="FFCC00"/>
          </a:solidFill>
          <a:latin typeface="FederationBold" pitchFamily="2" charset="0"/>
        </a:defRPr>
      </a:lvl4pPr>
      <a:lvl5pPr algn="ctr" rtl="0" fontAlgn="base">
        <a:spcBef>
          <a:spcPct val="0"/>
        </a:spcBef>
        <a:spcAft>
          <a:spcPct val="0"/>
        </a:spcAft>
        <a:defRPr sz="2500">
          <a:solidFill>
            <a:srgbClr val="FFCC00"/>
          </a:solidFill>
          <a:latin typeface="FederationBold" pitchFamily="2" charset="0"/>
        </a:defRPr>
      </a:lvl5pPr>
      <a:lvl6pPr marL="457200" algn="ctr" rtl="0" fontAlgn="base">
        <a:spcBef>
          <a:spcPct val="0"/>
        </a:spcBef>
        <a:spcAft>
          <a:spcPct val="0"/>
        </a:spcAft>
        <a:defRPr sz="2500">
          <a:solidFill>
            <a:srgbClr val="FFCC00"/>
          </a:solidFill>
          <a:latin typeface="FederationBold" pitchFamily="2" charset="0"/>
        </a:defRPr>
      </a:lvl6pPr>
      <a:lvl7pPr marL="914400" algn="ctr" rtl="0" fontAlgn="base">
        <a:spcBef>
          <a:spcPct val="0"/>
        </a:spcBef>
        <a:spcAft>
          <a:spcPct val="0"/>
        </a:spcAft>
        <a:defRPr sz="2500">
          <a:solidFill>
            <a:srgbClr val="FFCC00"/>
          </a:solidFill>
          <a:latin typeface="FederationBold" pitchFamily="2" charset="0"/>
        </a:defRPr>
      </a:lvl7pPr>
      <a:lvl8pPr marL="1371600" algn="ctr" rtl="0" fontAlgn="base">
        <a:spcBef>
          <a:spcPct val="0"/>
        </a:spcBef>
        <a:spcAft>
          <a:spcPct val="0"/>
        </a:spcAft>
        <a:defRPr sz="2500">
          <a:solidFill>
            <a:srgbClr val="FFCC00"/>
          </a:solidFill>
          <a:latin typeface="FederationBold" pitchFamily="2" charset="0"/>
        </a:defRPr>
      </a:lvl8pPr>
      <a:lvl9pPr marL="1828800" algn="ctr" rtl="0" fontAlgn="base">
        <a:spcBef>
          <a:spcPct val="0"/>
        </a:spcBef>
        <a:spcAft>
          <a:spcPct val="0"/>
        </a:spcAft>
        <a:defRPr sz="2500">
          <a:solidFill>
            <a:srgbClr val="FFCC00"/>
          </a:solidFill>
          <a:latin typeface="FederationBold" pitchFamily="2" charset="0"/>
        </a:defRPr>
      </a:lvl9pPr>
    </p:titleStyle>
    <p:bodyStyle>
      <a:lvl1pPr marL="342900" indent="-342900" algn="l" rtl="0" fontAlgn="base">
        <a:spcBef>
          <a:spcPct val="20000"/>
        </a:spcBef>
        <a:spcAft>
          <a:spcPct val="0"/>
        </a:spcAft>
        <a:buChar char="•"/>
        <a:defRPr b="1">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3657600" y="990600"/>
            <a:ext cx="5257800" cy="19812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MY" smtClean="0"/>
              <a:t>TRANSITIONAL PAGE</a:t>
            </a:r>
          </a:p>
        </p:txBody>
      </p:sp>
      <p:sp>
        <p:nvSpPr>
          <p:cNvPr id="51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MY"/>
          </a:p>
        </p:txBody>
      </p:sp>
      <p:sp>
        <p:nvSpPr>
          <p:cNvPr id="5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MY"/>
          </a:p>
        </p:txBody>
      </p:sp>
      <p:sp>
        <p:nvSpPr>
          <p:cNvPr id="5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82920ED-C6C8-457A-8EF0-AE2FE89DFE4F}" type="slidenum">
              <a:rPr lang="en-MY"/>
              <a:pPr/>
              <a:t>‹Nº›</a:t>
            </a:fld>
            <a:endParaRPr lang="en-MY"/>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3700">
          <a:solidFill>
            <a:srgbClr val="FFCC00"/>
          </a:solidFill>
          <a:latin typeface="+mj-lt"/>
          <a:ea typeface="+mj-ea"/>
          <a:cs typeface="+mj-cs"/>
        </a:defRPr>
      </a:lvl1pPr>
      <a:lvl2pPr algn="ctr" rtl="0" fontAlgn="base">
        <a:spcBef>
          <a:spcPct val="0"/>
        </a:spcBef>
        <a:spcAft>
          <a:spcPct val="0"/>
        </a:spcAft>
        <a:defRPr sz="3700">
          <a:solidFill>
            <a:srgbClr val="FFCC00"/>
          </a:solidFill>
          <a:latin typeface="FederationBold" pitchFamily="2" charset="0"/>
        </a:defRPr>
      </a:lvl2pPr>
      <a:lvl3pPr algn="ctr" rtl="0" fontAlgn="base">
        <a:spcBef>
          <a:spcPct val="0"/>
        </a:spcBef>
        <a:spcAft>
          <a:spcPct val="0"/>
        </a:spcAft>
        <a:defRPr sz="3700">
          <a:solidFill>
            <a:srgbClr val="FFCC00"/>
          </a:solidFill>
          <a:latin typeface="FederationBold" pitchFamily="2" charset="0"/>
        </a:defRPr>
      </a:lvl3pPr>
      <a:lvl4pPr algn="ctr" rtl="0" fontAlgn="base">
        <a:spcBef>
          <a:spcPct val="0"/>
        </a:spcBef>
        <a:spcAft>
          <a:spcPct val="0"/>
        </a:spcAft>
        <a:defRPr sz="3700">
          <a:solidFill>
            <a:srgbClr val="FFCC00"/>
          </a:solidFill>
          <a:latin typeface="FederationBold" pitchFamily="2" charset="0"/>
        </a:defRPr>
      </a:lvl4pPr>
      <a:lvl5pPr algn="ctr" rtl="0" fontAlgn="base">
        <a:spcBef>
          <a:spcPct val="0"/>
        </a:spcBef>
        <a:spcAft>
          <a:spcPct val="0"/>
        </a:spcAft>
        <a:defRPr sz="3700">
          <a:solidFill>
            <a:srgbClr val="FFCC00"/>
          </a:solidFill>
          <a:latin typeface="FederationBold" pitchFamily="2" charset="0"/>
        </a:defRPr>
      </a:lvl5pPr>
      <a:lvl6pPr marL="457200" algn="ctr" rtl="0" fontAlgn="base">
        <a:spcBef>
          <a:spcPct val="0"/>
        </a:spcBef>
        <a:spcAft>
          <a:spcPct val="0"/>
        </a:spcAft>
        <a:defRPr sz="3700">
          <a:solidFill>
            <a:srgbClr val="FFCC00"/>
          </a:solidFill>
          <a:latin typeface="FederationBold" pitchFamily="2" charset="0"/>
        </a:defRPr>
      </a:lvl6pPr>
      <a:lvl7pPr marL="914400" algn="ctr" rtl="0" fontAlgn="base">
        <a:spcBef>
          <a:spcPct val="0"/>
        </a:spcBef>
        <a:spcAft>
          <a:spcPct val="0"/>
        </a:spcAft>
        <a:defRPr sz="3700">
          <a:solidFill>
            <a:srgbClr val="FFCC00"/>
          </a:solidFill>
          <a:latin typeface="FederationBold" pitchFamily="2" charset="0"/>
        </a:defRPr>
      </a:lvl7pPr>
      <a:lvl8pPr marL="1371600" algn="ctr" rtl="0" fontAlgn="base">
        <a:spcBef>
          <a:spcPct val="0"/>
        </a:spcBef>
        <a:spcAft>
          <a:spcPct val="0"/>
        </a:spcAft>
        <a:defRPr sz="3700">
          <a:solidFill>
            <a:srgbClr val="FFCC00"/>
          </a:solidFill>
          <a:latin typeface="FederationBold" pitchFamily="2" charset="0"/>
        </a:defRPr>
      </a:lvl8pPr>
      <a:lvl9pPr marL="1828800" algn="ctr" rtl="0" fontAlgn="base">
        <a:spcBef>
          <a:spcPct val="0"/>
        </a:spcBef>
        <a:spcAft>
          <a:spcPct val="0"/>
        </a:spcAft>
        <a:defRPr sz="3700">
          <a:solidFill>
            <a:srgbClr val="FFCC00"/>
          </a:solidFill>
          <a:latin typeface="FederationBold" pitchFamily="2"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733800" y="2667000"/>
            <a:ext cx="5410200" cy="1600200"/>
          </a:xfrm>
        </p:spPr>
        <p:txBody>
          <a:bodyPr/>
          <a:lstStyle/>
          <a:p>
            <a:pPr algn="ctr">
              <a:spcBef>
                <a:spcPts val="0"/>
              </a:spcBef>
              <a:spcAft>
                <a:spcPts val="0"/>
              </a:spcAft>
              <a:buNone/>
            </a:pPr>
            <a:r>
              <a:rPr lang="es-ES_tradnl" noProof="1" smtClean="0">
                <a:latin typeface="FederationBold"/>
              </a:rPr>
              <a:t>WIKI CUENTO-</a:t>
            </a:r>
            <a:r>
              <a:rPr lang="es-ES_tradnl" sz="4000" b="0" i="0" noProof="1" smtClean="0">
                <a:solidFill>
                  <a:srgbClr val="FFCC00"/>
                </a:solidFill>
                <a:latin typeface="FederationBold"/>
                <a:ea typeface="+mj-ea"/>
                <a:cs typeface="+mj-cs"/>
              </a:rPr>
              <a:t>EN LÍNEA</a:t>
            </a:r>
            <a:endParaRPr lang="es-ES_tradnl" sz="4000" b="0" i="0" noProof="1">
              <a:solidFill>
                <a:srgbClr val="FFCC00"/>
              </a:solidFill>
              <a:latin typeface="FederationBold"/>
              <a:ea typeface="+mj-ea"/>
              <a:cs typeface="+mj-cs"/>
            </a:endParaRPr>
          </a:p>
        </p:txBody>
      </p:sp>
      <p:sp>
        <p:nvSpPr>
          <p:cNvPr id="10243" name="Rectangle 3"/>
          <p:cNvSpPr>
            <a:spLocks noGrp="1" noChangeArrowheads="1"/>
          </p:cNvSpPr>
          <p:nvPr>
            <p:ph type="body" idx="1"/>
          </p:nvPr>
        </p:nvSpPr>
        <p:spPr/>
        <p:txBody>
          <a:bodyPr/>
          <a:lstStyle/>
          <a:p>
            <a:pPr marL="347472" indent="-347472">
              <a:spcBef>
                <a:spcPts val="480"/>
              </a:spcBef>
              <a:spcAft>
                <a:spcPts val="0"/>
              </a:spcAft>
              <a:buClr>
                <a:srgbClr val="000000"/>
              </a:buClr>
            </a:pPr>
            <a:r>
              <a:rPr lang="es-ES_tradnl" sz="2000" b="0" i="0" noProof="1" smtClean="0">
                <a:solidFill>
                  <a:srgbClr val="000000"/>
                </a:solidFill>
                <a:latin typeface="FederationBold"/>
                <a:ea typeface="+mn-ea"/>
                <a:cs typeface="+mn-cs"/>
              </a:rPr>
              <a:t>NOVENO SI CUENTA</a:t>
            </a:r>
            <a:endParaRPr lang="es-ES_tradnl" sz="2000" b="0" i="0" noProof="1">
              <a:solidFill>
                <a:srgbClr val="000000"/>
              </a:solidFill>
              <a:latin typeface="FederationBold"/>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667000" y="1676400"/>
            <a:ext cx="6096000" cy="4114800"/>
          </a:xfrm>
        </p:spPr>
        <p:txBody>
          <a:bodyPr>
            <a:normAutofit/>
          </a:bodyPr>
          <a:lstStyle/>
          <a:p>
            <a:pPr algn="just"/>
            <a:r>
              <a:rPr lang="es-MX" sz="2000" b="1" dirty="0" smtClean="0"/>
              <a:t>para el poder tener presente los buenos momentos que </a:t>
            </a:r>
            <a:r>
              <a:rPr lang="es-MX" sz="2000" b="1" dirty="0" err="1" smtClean="0"/>
              <a:t>vivio</a:t>
            </a:r>
            <a:r>
              <a:rPr lang="es-MX" sz="2000" b="1" dirty="0" smtClean="0"/>
              <a:t> </a:t>
            </a:r>
            <a:r>
              <a:rPr lang="es-MX" sz="2000" b="1" dirty="0" err="1" smtClean="0"/>
              <a:t>serca</a:t>
            </a:r>
            <a:r>
              <a:rPr lang="es-MX" sz="2000" b="1" dirty="0" smtClean="0"/>
              <a:t> a su madre mientras </a:t>
            </a:r>
            <a:r>
              <a:rPr lang="es-MX" sz="2000" b="1" dirty="0" err="1" smtClean="0"/>
              <a:t>estubo</a:t>
            </a:r>
            <a:r>
              <a:rPr lang="es-MX" sz="2000" b="1" dirty="0" smtClean="0"/>
              <a:t> viva el se iba </a:t>
            </a:r>
            <a:r>
              <a:rPr lang="es-MX" sz="2000" b="1" dirty="0" err="1" smtClean="0"/>
              <a:t>pra</a:t>
            </a:r>
            <a:r>
              <a:rPr lang="es-MX" sz="2000" b="1" dirty="0" smtClean="0"/>
              <a:t> un lugar </a:t>
            </a:r>
            <a:r>
              <a:rPr lang="es-MX" sz="2000" b="1" dirty="0" err="1" smtClean="0"/>
              <a:t>qe</a:t>
            </a:r>
            <a:r>
              <a:rPr lang="es-MX" sz="2000" b="1" dirty="0" smtClean="0"/>
              <a:t> solo el y ella </a:t>
            </a:r>
            <a:r>
              <a:rPr lang="es-MX" sz="2000" b="1" dirty="0" err="1" smtClean="0"/>
              <a:t>sabian</a:t>
            </a:r>
            <a:r>
              <a:rPr lang="es-MX" sz="2000" b="1" dirty="0" smtClean="0"/>
              <a:t> era un lugar </a:t>
            </a:r>
            <a:r>
              <a:rPr lang="es-MX" sz="2000" b="1" dirty="0" err="1" smtClean="0"/>
              <a:t>super</a:t>
            </a:r>
            <a:r>
              <a:rPr lang="es-MX" sz="2000" b="1" dirty="0" smtClean="0"/>
              <a:t> secreto en el fondo del mar en lo mas profundo. Cuando el llego a ese lugar donde ellos siempre estaban se </a:t>
            </a:r>
            <a:r>
              <a:rPr lang="es-MX" sz="2000" b="1" dirty="0" err="1" smtClean="0"/>
              <a:t>sintio</a:t>
            </a:r>
            <a:r>
              <a:rPr lang="es-MX" sz="2000" b="1" dirty="0" smtClean="0"/>
              <a:t> tan mal que </a:t>
            </a:r>
            <a:r>
              <a:rPr lang="es-MX" sz="2000" b="1" dirty="0" err="1" smtClean="0"/>
              <a:t>prefirio</a:t>
            </a:r>
            <a:r>
              <a:rPr lang="es-MX" sz="2000" b="1" dirty="0" smtClean="0"/>
              <a:t> irse para donde su amiga poli la cual estaba con el en las buenas y en las malas poli para que el se sintiera bien le hiso una fiesta en su casa con sus amigos mas  cercanos</a:t>
            </a:r>
            <a:endParaRPr lang="es-MX" sz="2000" dirty="0"/>
          </a:p>
        </p:txBody>
      </p:sp>
      <p:sp>
        <p:nvSpPr>
          <p:cNvPr id="4" name="3 CuadroTexto"/>
          <p:cNvSpPr txBox="1"/>
          <p:nvPr/>
        </p:nvSpPr>
        <p:spPr>
          <a:xfrm>
            <a:off x="3505200" y="990600"/>
            <a:ext cx="2364686" cy="646331"/>
          </a:xfrm>
          <a:prstGeom prst="rect">
            <a:avLst/>
          </a:prstGeom>
          <a:noFill/>
        </p:spPr>
        <p:txBody>
          <a:bodyPr wrap="none" rtlCol="0">
            <a:spAutoFit/>
          </a:bodyPr>
          <a:lstStyle/>
          <a:p>
            <a:r>
              <a:rPr lang="es-MX" b="1" dirty="0" smtClean="0">
                <a:solidFill>
                  <a:srgbClr val="FFC000"/>
                </a:solidFill>
              </a:rPr>
              <a:t>MARGARITA ROSA</a:t>
            </a:r>
          </a:p>
          <a:p>
            <a:endParaRPr lang="es-MX"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667000" y="1600200"/>
            <a:ext cx="6019800" cy="4724400"/>
          </a:xfrm>
        </p:spPr>
        <p:txBody>
          <a:bodyPr>
            <a:normAutofit/>
          </a:bodyPr>
          <a:lstStyle/>
          <a:p>
            <a:pPr algn="just"/>
            <a:r>
              <a:rPr lang="es-MX" sz="2000" b="1" dirty="0" smtClean="0"/>
              <a:t>La fiesta no le ayudo a subir el animo </a:t>
            </a:r>
            <a:r>
              <a:rPr lang="es-MX" sz="2000" b="1" dirty="0" err="1" smtClean="0"/>
              <a:t>seguia</a:t>
            </a:r>
            <a:r>
              <a:rPr lang="es-MX" sz="2000" b="1" dirty="0" smtClean="0"/>
              <a:t> igual de </a:t>
            </a:r>
            <a:r>
              <a:rPr lang="es-MX" sz="2000" b="1" dirty="0" err="1" smtClean="0"/>
              <a:t>triste,solo</a:t>
            </a:r>
            <a:r>
              <a:rPr lang="es-MX" sz="2000" b="1" dirty="0" smtClean="0"/>
              <a:t> tenia mente para recordar esos viejos momentos con sus padres </a:t>
            </a:r>
            <a:r>
              <a:rPr lang="es-MX" sz="2000" b="1" dirty="0" err="1" smtClean="0"/>
              <a:t>poly</a:t>
            </a:r>
            <a:r>
              <a:rPr lang="es-MX" sz="2000" b="1" dirty="0" smtClean="0"/>
              <a:t> al ver lo que lo </a:t>
            </a:r>
            <a:r>
              <a:rPr lang="es-MX" sz="2000" b="1" dirty="0" err="1" smtClean="0"/>
              <a:t>sucedia</a:t>
            </a:r>
            <a:r>
              <a:rPr lang="es-MX" sz="2000" b="1" dirty="0" smtClean="0"/>
              <a:t> se </a:t>
            </a:r>
            <a:r>
              <a:rPr lang="es-MX" sz="2000" b="1" dirty="0" err="1" smtClean="0"/>
              <a:t>sento</a:t>
            </a:r>
            <a:r>
              <a:rPr lang="es-MX" sz="2000" b="1" dirty="0" smtClean="0"/>
              <a:t> a hablar con el en una piedra que estaba junto a su casa y le dijo : ¿puedo hacer algo por ti ? el </a:t>
            </a:r>
            <a:r>
              <a:rPr lang="es-MX" sz="2000" b="1" dirty="0" err="1" smtClean="0"/>
              <a:t>mirandola</a:t>
            </a:r>
            <a:r>
              <a:rPr lang="es-MX" sz="2000" b="1" dirty="0" smtClean="0"/>
              <a:t> a los ojos le dijo: ¡gracias! pero no hay nada que puedas hacer por mi terminando la frase se fue. </a:t>
            </a:r>
            <a:r>
              <a:rPr lang="es-MX" sz="2000" b="1" dirty="0" err="1" smtClean="0"/>
              <a:t>Poly</a:t>
            </a:r>
            <a:r>
              <a:rPr lang="es-MX" sz="2000" b="1" dirty="0" smtClean="0"/>
              <a:t> preocupada pensando en lo que </a:t>
            </a:r>
            <a:r>
              <a:rPr lang="es-MX" sz="2000" b="1" dirty="0" err="1" smtClean="0"/>
              <a:t>podia</a:t>
            </a:r>
            <a:r>
              <a:rPr lang="es-MX" sz="2000" b="1" dirty="0" smtClean="0"/>
              <a:t> hacer </a:t>
            </a:r>
            <a:r>
              <a:rPr lang="es-MX" sz="2000" b="1" dirty="0" err="1" smtClean="0"/>
              <a:t>elmo</a:t>
            </a:r>
            <a:r>
              <a:rPr lang="es-MX" sz="2000" b="1" dirty="0" smtClean="0"/>
              <a:t> contra su vida </a:t>
            </a:r>
            <a:r>
              <a:rPr lang="es-MX" sz="2000" b="1" dirty="0" err="1" smtClean="0"/>
              <a:t>salio</a:t>
            </a:r>
            <a:r>
              <a:rPr lang="es-MX" sz="2000" b="1" dirty="0" smtClean="0"/>
              <a:t> tras el pero no lo hallaba, todo quedo en completo silencio cuando </a:t>
            </a:r>
            <a:r>
              <a:rPr lang="es-MX" sz="2000" b="1" dirty="0" err="1" smtClean="0"/>
              <a:t>depronto</a:t>
            </a:r>
            <a:r>
              <a:rPr lang="es-MX" sz="2000" b="1" dirty="0" smtClean="0"/>
              <a:t> ....... </a:t>
            </a:r>
            <a:endParaRPr lang="es-MX" sz="2000" b="1" dirty="0"/>
          </a:p>
        </p:txBody>
      </p:sp>
      <p:sp>
        <p:nvSpPr>
          <p:cNvPr id="4" name="3 CuadroTexto"/>
          <p:cNvSpPr txBox="1"/>
          <p:nvPr/>
        </p:nvSpPr>
        <p:spPr>
          <a:xfrm>
            <a:off x="3886200" y="762000"/>
            <a:ext cx="2783583" cy="369332"/>
          </a:xfrm>
          <a:prstGeom prst="rect">
            <a:avLst/>
          </a:prstGeom>
          <a:noFill/>
        </p:spPr>
        <p:txBody>
          <a:bodyPr wrap="none" rtlCol="0">
            <a:spAutoFit/>
          </a:bodyPr>
          <a:lstStyle/>
          <a:p>
            <a:r>
              <a:rPr lang="es-MX" b="1" dirty="0" smtClean="0">
                <a:solidFill>
                  <a:srgbClr val="FFC000"/>
                </a:solidFill>
              </a:rPr>
              <a:t>INGRID TATIANA ORTIZ</a:t>
            </a:r>
            <a:endParaRPr lang="es-MX" dirty="0">
              <a:solidFill>
                <a:srgbClr val="FFC000"/>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438400" y="1600200"/>
            <a:ext cx="6477000" cy="4724400"/>
          </a:xfrm>
        </p:spPr>
        <p:txBody>
          <a:bodyPr>
            <a:noAutofit/>
          </a:bodyPr>
          <a:lstStyle/>
          <a:p>
            <a:pPr algn="just"/>
            <a:r>
              <a:rPr lang="es-MX" sz="2000" b="1" dirty="0" smtClean="0"/>
              <a:t>poli lo </a:t>
            </a:r>
            <a:r>
              <a:rPr lang="es-MX" sz="2000" b="1" dirty="0" err="1" smtClean="0"/>
              <a:t>encontro</a:t>
            </a:r>
            <a:r>
              <a:rPr lang="es-MX" sz="2000" b="1" dirty="0" smtClean="0"/>
              <a:t> en el lugar secreto donde siempre se encontraban, en el momento que </a:t>
            </a:r>
            <a:r>
              <a:rPr lang="es-MX" sz="2000" b="1" dirty="0" err="1" smtClean="0"/>
              <a:t>elmo</a:t>
            </a:r>
            <a:r>
              <a:rPr lang="es-MX" sz="2000" b="1" dirty="0" smtClean="0"/>
              <a:t> la vio le dijo:¿porque no estas en la fiesta? </a:t>
            </a:r>
            <a:r>
              <a:rPr lang="es-MX" sz="2000" b="1" dirty="0" err="1" smtClean="0"/>
              <a:t>poly</a:t>
            </a:r>
            <a:r>
              <a:rPr lang="es-MX" sz="2000" b="1" dirty="0" smtClean="0"/>
              <a:t> le contesto no puedo estar celebrando cuando se que un amigo esta triste por la muerte de su madre ,el se </a:t>
            </a:r>
            <a:r>
              <a:rPr lang="es-MX" sz="2000" b="1" dirty="0" err="1" smtClean="0"/>
              <a:t>sintio</a:t>
            </a:r>
            <a:r>
              <a:rPr lang="es-MX" sz="2000" b="1" dirty="0" smtClean="0"/>
              <a:t> feliz al saber que tenia una amiga que siempre iba a estar con el en los momentos mas </a:t>
            </a:r>
            <a:r>
              <a:rPr lang="es-MX" sz="2000" b="1" dirty="0" err="1" smtClean="0"/>
              <a:t>dificiles</a:t>
            </a:r>
            <a:r>
              <a:rPr lang="es-MX" sz="2000" b="1" dirty="0" smtClean="0"/>
              <a:t> de su vida .se </a:t>
            </a:r>
            <a:r>
              <a:rPr lang="es-MX" sz="2000" b="1" dirty="0" err="1" smtClean="0"/>
              <a:t>centaron</a:t>
            </a:r>
            <a:r>
              <a:rPr lang="es-MX" sz="2000" b="1" dirty="0" smtClean="0"/>
              <a:t> a hablar y </a:t>
            </a:r>
            <a:r>
              <a:rPr lang="es-MX" sz="2000" b="1" dirty="0" err="1" smtClean="0"/>
              <a:t>poly</a:t>
            </a:r>
            <a:r>
              <a:rPr lang="es-MX" sz="2000" b="1" dirty="0" smtClean="0"/>
              <a:t> lo </a:t>
            </a:r>
            <a:r>
              <a:rPr lang="es-MX" sz="2000" b="1" dirty="0" err="1" smtClean="0"/>
              <a:t>combencio</a:t>
            </a:r>
            <a:r>
              <a:rPr lang="es-MX" sz="2000" b="1" dirty="0" smtClean="0"/>
              <a:t> de que regresara a la </a:t>
            </a:r>
            <a:r>
              <a:rPr lang="es-MX" sz="2000" b="1" dirty="0" err="1" smtClean="0"/>
              <a:t>fista</a:t>
            </a:r>
            <a:r>
              <a:rPr lang="es-MX" sz="2000" b="1" dirty="0" smtClean="0"/>
              <a:t> porque </a:t>
            </a:r>
            <a:r>
              <a:rPr lang="es-MX" sz="2000" b="1" dirty="0" err="1" smtClean="0"/>
              <a:t>alli</a:t>
            </a:r>
            <a:r>
              <a:rPr lang="es-MX" sz="2000" b="1" dirty="0" smtClean="0"/>
              <a:t> </a:t>
            </a:r>
            <a:r>
              <a:rPr lang="es-MX" sz="2000" b="1" dirty="0" err="1" smtClean="0"/>
              <a:t>habian</a:t>
            </a:r>
            <a:r>
              <a:rPr lang="es-MX" sz="2000" b="1" dirty="0" smtClean="0"/>
              <a:t> personas que lo </a:t>
            </a:r>
            <a:r>
              <a:rPr lang="es-MX" sz="2000" b="1" dirty="0" err="1" smtClean="0"/>
              <a:t>querian</a:t>
            </a:r>
            <a:r>
              <a:rPr lang="es-MX" sz="2000" b="1" dirty="0" smtClean="0"/>
              <a:t>, y no </a:t>
            </a:r>
            <a:r>
              <a:rPr lang="es-MX" sz="2000" b="1" dirty="0" err="1" smtClean="0"/>
              <a:t>querian</a:t>
            </a:r>
            <a:r>
              <a:rPr lang="es-MX" sz="2000" b="1" dirty="0" smtClean="0"/>
              <a:t> que el se sintiera solo y que supiera que la vida tiene momentos duros que debemos superar .cuando llegaron a la fiesta............ </a:t>
            </a:r>
            <a:endParaRPr lang="es-MX" sz="2000" b="1" dirty="0"/>
          </a:p>
        </p:txBody>
      </p:sp>
      <p:sp>
        <p:nvSpPr>
          <p:cNvPr id="4" name="3 CuadroTexto"/>
          <p:cNvSpPr txBox="1"/>
          <p:nvPr/>
        </p:nvSpPr>
        <p:spPr>
          <a:xfrm>
            <a:off x="3429000" y="1066800"/>
            <a:ext cx="4143314" cy="369332"/>
          </a:xfrm>
          <a:prstGeom prst="rect">
            <a:avLst/>
          </a:prstGeom>
          <a:noFill/>
        </p:spPr>
        <p:txBody>
          <a:bodyPr wrap="none" rtlCol="0">
            <a:spAutoFit/>
          </a:bodyPr>
          <a:lstStyle/>
          <a:p>
            <a:r>
              <a:rPr lang="es-MX" b="1" dirty="0" smtClean="0">
                <a:solidFill>
                  <a:srgbClr val="FFC000"/>
                </a:solidFill>
              </a:rPr>
              <a:t>DAYANNA ALEXANDRA TUNAROZA</a:t>
            </a:r>
            <a:endParaRPr lang="es-MX" dirty="0">
              <a:solidFill>
                <a:srgbClr val="FFC00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p:txBody>
          <a:bodyPr/>
          <a:lstStyle/>
          <a:p>
            <a:pPr algn="ctr">
              <a:spcBef>
                <a:spcPts val="0"/>
              </a:spcBef>
              <a:spcAft>
                <a:spcPts val="0"/>
              </a:spcAft>
              <a:buNone/>
            </a:pPr>
            <a:r>
              <a:rPr lang="es-ES_tradnl" sz="2500" b="0" i="0" noProof="1" smtClean="0">
                <a:solidFill>
                  <a:srgbClr val="FFFFFF"/>
                </a:solidFill>
                <a:latin typeface="FederationBold"/>
                <a:ea typeface="+mj-ea"/>
                <a:cs typeface="+mj-cs"/>
              </a:rPr>
              <a:t>WIKI-STORIA </a:t>
            </a:r>
            <a:endParaRPr lang="es-ES_tradnl" sz="2500" b="0" i="0" noProof="1">
              <a:solidFill>
                <a:srgbClr val="FFFFFF"/>
              </a:solidFill>
              <a:latin typeface="FederationBold"/>
              <a:ea typeface="+mj-ea"/>
              <a:cs typeface="+mj-cs"/>
            </a:endParaRPr>
          </a:p>
        </p:txBody>
      </p:sp>
      <p:sp>
        <p:nvSpPr>
          <p:cNvPr id="11269" name="Rectangle 5"/>
          <p:cNvSpPr>
            <a:spLocks noGrp="1" noChangeArrowheads="1"/>
          </p:cNvSpPr>
          <p:nvPr>
            <p:ph type="body" sz="half" idx="1"/>
          </p:nvPr>
        </p:nvSpPr>
        <p:spPr>
          <a:xfrm>
            <a:off x="457200" y="2209800"/>
            <a:ext cx="2057400" cy="2514600"/>
          </a:xfrm>
        </p:spPr>
        <p:txBody>
          <a:bodyPr/>
          <a:lstStyle/>
          <a:p>
            <a:pPr marL="347472" indent="-347472">
              <a:spcBef>
                <a:spcPts val="0"/>
              </a:spcBef>
              <a:spcAft>
                <a:spcPts val="0"/>
              </a:spcAft>
              <a:buClr>
                <a:srgbClr val="000000"/>
              </a:buClr>
            </a:pPr>
            <a:r>
              <a:rPr lang="es-ES_tradnl" sz="1500" noProof="1" smtClean="0">
                <a:solidFill>
                  <a:srgbClr val="000000"/>
                </a:solidFill>
                <a:latin typeface="Tahoma"/>
              </a:rPr>
              <a:t>Creación de un cuento a partir de una imagen.</a:t>
            </a:r>
            <a:endParaRPr lang="es-ES_tradnl" sz="1500" b="1" i="0" noProof="1">
              <a:solidFill>
                <a:srgbClr val="000000"/>
              </a:solidFill>
              <a:latin typeface="Tahoma"/>
              <a:ea typeface="+mn-ea"/>
              <a:cs typeface="+mn-cs"/>
            </a:endParaRPr>
          </a:p>
        </p:txBody>
      </p:sp>
      <p:sp>
        <p:nvSpPr>
          <p:cNvPr id="11270" name="Rectangle 6"/>
          <p:cNvSpPr>
            <a:spLocks noGrp="1" noChangeArrowheads="1"/>
          </p:cNvSpPr>
          <p:nvPr>
            <p:ph type="body" sz="half" idx="2"/>
          </p:nvPr>
        </p:nvSpPr>
        <p:spPr>
          <a:xfrm>
            <a:off x="2667000" y="1676400"/>
            <a:ext cx="6019800" cy="4449763"/>
          </a:xfrm>
        </p:spPr>
        <p:txBody>
          <a:bodyPr/>
          <a:lstStyle/>
          <a:p>
            <a:pPr marL="347472" indent="-347472">
              <a:spcBef>
                <a:spcPts val="0"/>
              </a:spcBef>
              <a:spcAft>
                <a:spcPts val="0"/>
              </a:spcAft>
              <a:buClr>
                <a:srgbClr val="000000"/>
              </a:buClr>
            </a:pPr>
            <a:endParaRPr lang="es-ES_tradnl" sz="1500" b="1" i="0" noProof="1">
              <a:solidFill>
                <a:srgbClr val="000000"/>
              </a:solidFill>
              <a:latin typeface="Tahoma"/>
              <a:ea typeface="+mn-ea"/>
              <a:cs typeface="+mn-cs"/>
            </a:endParaRPr>
          </a:p>
        </p:txBody>
      </p:sp>
      <p:pic>
        <p:nvPicPr>
          <p:cNvPr id="5" name="Picture 2"/>
          <p:cNvPicPr>
            <a:picLocks noGrp="1" noChangeAspect="1" noChangeArrowheads="1"/>
          </p:cNvPicPr>
          <p:nvPr>
            <p:ph idx="1"/>
          </p:nvPr>
        </p:nvPicPr>
        <p:blipFill>
          <a:blip r:embed="rId2"/>
          <a:srcRect/>
          <a:stretch>
            <a:fillRect/>
          </a:stretch>
        </p:blipFill>
        <p:spPr bwMode="auto">
          <a:xfrm>
            <a:off x="2667000" y="1676400"/>
            <a:ext cx="6019800" cy="449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143240" y="214290"/>
            <a:ext cx="5342040" cy="1015663"/>
          </a:xfrm>
          <a:prstGeom prst="rect">
            <a:avLst/>
          </a:prstGeom>
          <a:noFill/>
        </p:spPr>
        <p:txBody>
          <a:bodyPr wrap="none" rtlCol="0">
            <a:spAutoFit/>
          </a:bodyPr>
          <a:lstStyle/>
          <a:p>
            <a:r>
              <a:rPr lang="es-CO" sz="6000" b="1" dirty="0" smtClean="0"/>
              <a:t>WIKICUENTO </a:t>
            </a:r>
            <a:endParaRPr lang="es-MX" sz="6000" b="1" dirty="0"/>
          </a:p>
        </p:txBody>
      </p:sp>
      <p:sp>
        <p:nvSpPr>
          <p:cNvPr id="6" name="5 Marcador de contenido"/>
          <p:cNvSpPr>
            <a:spLocks noGrp="1"/>
          </p:cNvSpPr>
          <p:nvPr>
            <p:ph idx="1"/>
          </p:nvPr>
        </p:nvSpPr>
        <p:spPr/>
        <p:txBody>
          <a:bodyPr/>
          <a:lstStyle/>
          <a:p>
            <a:pPr algn="just"/>
            <a:r>
              <a:rPr lang="es-MX" dirty="0" smtClean="0"/>
              <a:t/>
            </a:r>
            <a:br>
              <a:rPr lang="es-MX" dirty="0" smtClean="0"/>
            </a:br>
            <a:r>
              <a:rPr lang="es-MX" sz="2000" dirty="0" err="1" smtClean="0"/>
              <a:t>Érase</a:t>
            </a:r>
            <a:r>
              <a:rPr lang="es-MX" sz="2000" dirty="0" smtClean="0"/>
              <a:t> una vez una niña llamada </a:t>
            </a:r>
            <a:r>
              <a:rPr lang="es-MX" sz="2000" dirty="0" err="1" smtClean="0"/>
              <a:t>Poly</a:t>
            </a:r>
            <a:r>
              <a:rPr lang="es-MX" sz="2000" dirty="0" smtClean="0"/>
              <a:t>, quien vivía en el fondo del mar junto a su amigo Elmo. Se sabe que ellos se querían mucho y juntos pasaban los mejores momentos. Un día </a:t>
            </a:r>
            <a:r>
              <a:rPr lang="es-MX" sz="2000" dirty="0" err="1" smtClean="0"/>
              <a:t>elmo</a:t>
            </a:r>
            <a:r>
              <a:rPr lang="es-MX" sz="2000" dirty="0" smtClean="0"/>
              <a:t> quiso explorar un lugar del mar al cual nadie había llegado, pero su amiga le pidió que no lo hiciera ya que era demasiado peligroso a el le importa y siguió su camino como si nada.</a:t>
            </a:r>
          </a:p>
          <a:p>
            <a:pPr algn="just"/>
            <a:endParaRPr lang="es-MX" sz="2000" dirty="0"/>
          </a:p>
        </p:txBody>
      </p:sp>
      <p:sp>
        <p:nvSpPr>
          <p:cNvPr id="7" name="6 CuadroTexto"/>
          <p:cNvSpPr txBox="1"/>
          <p:nvPr/>
        </p:nvSpPr>
        <p:spPr>
          <a:xfrm>
            <a:off x="762000" y="2590800"/>
            <a:ext cx="1578253" cy="369332"/>
          </a:xfrm>
          <a:prstGeom prst="rect">
            <a:avLst/>
          </a:prstGeom>
          <a:noFill/>
        </p:spPr>
        <p:txBody>
          <a:bodyPr wrap="none" rtlCol="0">
            <a:spAutoFit/>
          </a:bodyPr>
          <a:lstStyle/>
          <a:p>
            <a:r>
              <a:rPr lang="es-CO" dirty="0" smtClean="0"/>
              <a:t>SILVIA NIÑO </a:t>
            </a:r>
            <a:endParaRPr lang="es-MX"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None/>
            </a:pPr>
            <a:r>
              <a:rPr lang="es-MX" dirty="0" smtClean="0">
                <a:solidFill>
                  <a:srgbClr val="FF0000"/>
                </a:solidFill>
              </a:rPr>
              <a:t/>
            </a:r>
            <a:br>
              <a:rPr lang="es-MX" dirty="0" smtClean="0">
                <a:solidFill>
                  <a:srgbClr val="FF0000"/>
                </a:solidFill>
              </a:rPr>
            </a:br>
            <a:r>
              <a:rPr lang="es-MX" sz="2000" dirty="0" smtClean="0"/>
              <a:t>El día que Elmo decidió explorar aquel lugar </a:t>
            </a:r>
            <a:r>
              <a:rPr lang="es-MX" sz="2000" dirty="0" err="1" smtClean="0"/>
              <a:t>inconocible</a:t>
            </a:r>
            <a:r>
              <a:rPr lang="es-MX" sz="2000" dirty="0" smtClean="0"/>
              <a:t>, recordó que la causa de la muerte de su padre Demo fue la terquedad; pues un día se le ocurrió descubrir las profundidades de la tierra, en donde su esposa le pidió que no lo hiciera, pero este no le hizo caso. Cuando Demo ya estaba en las entrañas de la tierra, desafortunadamente sufrió un paro </a:t>
            </a:r>
            <a:r>
              <a:rPr lang="es-MX" sz="2000" dirty="0" err="1" smtClean="0"/>
              <a:t>cardiorrespiratorio</a:t>
            </a:r>
            <a:r>
              <a:rPr lang="es-MX" sz="2000" dirty="0" smtClean="0"/>
              <a:t>, en el que... murió.</a:t>
            </a:r>
            <a:endParaRPr lang="es-MX" sz="2000" dirty="0"/>
          </a:p>
        </p:txBody>
      </p:sp>
      <p:sp>
        <p:nvSpPr>
          <p:cNvPr id="6" name="5 CuadroTexto"/>
          <p:cNvSpPr txBox="1"/>
          <p:nvPr/>
        </p:nvSpPr>
        <p:spPr>
          <a:xfrm>
            <a:off x="3581400" y="1066800"/>
            <a:ext cx="2708177" cy="461665"/>
          </a:xfrm>
          <a:prstGeom prst="rect">
            <a:avLst/>
          </a:prstGeom>
          <a:noFill/>
        </p:spPr>
        <p:txBody>
          <a:bodyPr wrap="none" rtlCol="0">
            <a:spAutoFit/>
          </a:bodyPr>
          <a:lstStyle/>
          <a:p>
            <a:pPr algn="just"/>
            <a:r>
              <a:rPr lang="es-CO" sz="2400" dirty="0" smtClean="0">
                <a:solidFill>
                  <a:srgbClr val="FFC000"/>
                </a:solidFill>
                <a:latin typeface="+mn-lt"/>
              </a:rPr>
              <a:t>SILVIA CALDERON</a:t>
            </a:r>
            <a:endParaRPr lang="es-MX" sz="2400" dirty="0">
              <a:solidFill>
                <a:srgbClr val="FFC000"/>
              </a:solidFill>
              <a:latin typeface="+mn-l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solidFill>
                  <a:srgbClr val="FFC000"/>
                </a:solidFill>
                <a:latin typeface="+mn-lt"/>
              </a:rPr>
              <a:t>YILDI ROMERO</a:t>
            </a:r>
            <a:endParaRPr lang="es-MX" dirty="0">
              <a:solidFill>
                <a:srgbClr val="FFC000"/>
              </a:solidFill>
              <a:latin typeface="+mn-lt"/>
            </a:endParaRPr>
          </a:p>
        </p:txBody>
      </p:sp>
      <p:sp>
        <p:nvSpPr>
          <p:cNvPr id="3" name="2 Marcador de contenido"/>
          <p:cNvSpPr>
            <a:spLocks noGrp="1"/>
          </p:cNvSpPr>
          <p:nvPr>
            <p:ph idx="1"/>
          </p:nvPr>
        </p:nvSpPr>
        <p:spPr/>
        <p:txBody>
          <a:bodyPr/>
          <a:lstStyle/>
          <a:p>
            <a:pPr algn="just">
              <a:buNone/>
            </a:pPr>
            <a:r>
              <a:rPr lang="es-MX" dirty="0" smtClean="0">
                <a:solidFill>
                  <a:srgbClr val="FF0000"/>
                </a:solidFill>
              </a:rPr>
              <a:t/>
            </a:r>
            <a:br>
              <a:rPr lang="es-MX" dirty="0" smtClean="0">
                <a:solidFill>
                  <a:srgbClr val="FF0000"/>
                </a:solidFill>
              </a:rPr>
            </a:br>
            <a:r>
              <a:rPr lang="es-MX" sz="2000" dirty="0" smtClean="0"/>
              <a:t>Cuando Elmo estaba recordando ese hecho, se puso a pensar que esto le podría ocurrir a él, por lo tanto decidió no arriesgarse. En ese momento sucedió un terrible episodio, su madre murió..... A medida que paso el tiempo su amiga poli le recordó esto y se puso a llorar y.....</a:t>
            </a:r>
            <a:endParaRPr lang="es-MX" sz="20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FFC000"/>
                </a:solidFill>
              </a:rPr>
              <a:t>....MARIA FERNANDA CASTELLANOS</a:t>
            </a:r>
            <a:r>
              <a:rPr lang="es-MX" dirty="0" smtClean="0">
                <a:solidFill>
                  <a:srgbClr val="FF0000"/>
                </a:solidFill>
              </a:rPr>
              <a:t/>
            </a:r>
            <a:br>
              <a:rPr lang="es-MX" dirty="0" smtClean="0">
                <a:solidFill>
                  <a:srgbClr val="FF0000"/>
                </a:solidFill>
              </a:rPr>
            </a:br>
            <a:endParaRPr lang="es-MX" dirty="0"/>
          </a:p>
        </p:txBody>
      </p:sp>
      <p:sp>
        <p:nvSpPr>
          <p:cNvPr id="3" name="2 Marcador de contenido"/>
          <p:cNvSpPr>
            <a:spLocks noGrp="1"/>
          </p:cNvSpPr>
          <p:nvPr>
            <p:ph idx="1"/>
          </p:nvPr>
        </p:nvSpPr>
        <p:spPr/>
        <p:txBody>
          <a:bodyPr/>
          <a:lstStyle/>
          <a:p>
            <a:pPr algn="just"/>
            <a:r>
              <a:rPr lang="es-MX" dirty="0" smtClean="0"/>
              <a:t/>
            </a:r>
            <a:br>
              <a:rPr lang="es-MX" dirty="0" smtClean="0"/>
            </a:br>
            <a:r>
              <a:rPr lang="es-MX" dirty="0" smtClean="0"/>
              <a:t>a llorar y.....y.....gracias a su amigo recordó momentos que el ya iba olvidado es tanto el dolor que el sintió la muerte de su madre pero a el todavía le hace mucho daño porque le hace falta la acompaña de su madre para poderle contar los problemas que el tenga en su vida recuerda siempre esos momentos felices que pasaron en la vida del mar</a:t>
            </a:r>
            <a:endParaRPr lang="es-MX"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rgbClr val="FFC000"/>
                </a:solidFill>
              </a:rPr>
              <a:t>MARIA FERNANDA CASTELLANOS</a:t>
            </a:r>
            <a:endParaRPr lang="es-MX" dirty="0">
              <a:solidFill>
                <a:srgbClr val="FFC000"/>
              </a:solidFill>
            </a:endParaRPr>
          </a:p>
        </p:txBody>
      </p:sp>
      <p:sp>
        <p:nvSpPr>
          <p:cNvPr id="3" name="2 Marcador de contenido"/>
          <p:cNvSpPr>
            <a:spLocks noGrp="1"/>
          </p:cNvSpPr>
          <p:nvPr>
            <p:ph idx="1"/>
          </p:nvPr>
        </p:nvSpPr>
        <p:spPr>
          <a:xfrm>
            <a:off x="2667000" y="1676400"/>
            <a:ext cx="6019800" cy="4800600"/>
          </a:xfrm>
        </p:spPr>
        <p:txBody>
          <a:bodyPr/>
          <a:lstStyle/>
          <a:p>
            <a:pPr algn="just">
              <a:buNone/>
            </a:pPr>
            <a:r>
              <a:rPr lang="es-MX" sz="1800" dirty="0" smtClean="0"/>
              <a:t>    </a:t>
            </a:r>
            <a:r>
              <a:rPr lang="es-MX" sz="2000" dirty="0" smtClean="0"/>
              <a:t>Cuando Elmo estaba recordando ese hecho, se puso a pensar que esto le podría ocurrir a él, por lo tanto decidió no arriesgarse. En ese momento sucedió un terrible episodio, su madre murió..... A medida que paso el tiempo su amiga poli le recordó esto y se puso a llorar y.....gracias a su amigo recordó momentos que el ya iba olvidado es tanto el dolor que el sintió la muerte de su madre pero a el todavía le hace mucho daño porque le hace falta la acompaña de su madre para poderle contar los problemas que el tenga en su vida recuerda siempre esos momentos felices que pasaron en la vida del mar</a:t>
            </a:r>
            <a:endParaRPr lang="es-MX"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solidFill>
                  <a:srgbClr val="FFC000"/>
                </a:solidFill>
              </a:rPr>
              <a:t>MANUEL ALIAS (MANÙ)......</a:t>
            </a:r>
            <a:endParaRPr lang="es-MX" dirty="0">
              <a:solidFill>
                <a:srgbClr val="FFC000"/>
              </a:solidFill>
            </a:endParaRPr>
          </a:p>
        </p:txBody>
      </p:sp>
      <p:sp>
        <p:nvSpPr>
          <p:cNvPr id="3" name="2 Marcador de contenido"/>
          <p:cNvSpPr>
            <a:spLocks noGrp="1"/>
          </p:cNvSpPr>
          <p:nvPr>
            <p:ph idx="1"/>
          </p:nvPr>
        </p:nvSpPr>
        <p:spPr>
          <a:xfrm>
            <a:off x="2667000" y="1676400"/>
            <a:ext cx="6477000" cy="4449763"/>
          </a:xfrm>
        </p:spPr>
        <p:txBody>
          <a:bodyPr>
            <a:normAutofit/>
          </a:bodyPr>
          <a:lstStyle/>
          <a:p>
            <a:pPr algn="just"/>
            <a:r>
              <a:rPr lang="es-MX" dirty="0" smtClean="0">
                <a:solidFill>
                  <a:srgbClr val="FF0000"/>
                </a:solidFill>
              </a:rPr>
              <a:t/>
            </a:r>
            <a:br>
              <a:rPr lang="es-MX" dirty="0" smtClean="0">
                <a:solidFill>
                  <a:srgbClr val="FF0000"/>
                </a:solidFill>
              </a:rPr>
            </a:br>
            <a:r>
              <a:rPr lang="es-MX" sz="2200" dirty="0" smtClean="0"/>
              <a:t> </a:t>
            </a:r>
            <a:br>
              <a:rPr lang="es-MX" sz="2200" dirty="0" smtClean="0"/>
            </a:br>
            <a:r>
              <a:rPr lang="es-MX" sz="2200" dirty="0" smtClean="0"/>
              <a:t>cuando .. Elmo estaba en el mar pensó que estaría solo toda la vida ... pero el no se acordó de </a:t>
            </a:r>
            <a:r>
              <a:rPr lang="es-MX" sz="2200" dirty="0" err="1" smtClean="0"/>
              <a:t>moly</a:t>
            </a:r>
            <a:r>
              <a:rPr lang="es-MX" sz="2200" dirty="0" smtClean="0"/>
              <a:t> : su amiga del alma ; ella le decía que podría confiar en ella plenamente , que le podría contar todas las cosas que quería sacar </a:t>
            </a:r>
            <a:r>
              <a:rPr lang="es-MX" sz="2200" dirty="0" err="1" smtClean="0"/>
              <a:t>osea</a:t>
            </a:r>
            <a:r>
              <a:rPr lang="es-MX" sz="2200" dirty="0" smtClean="0"/>
              <a:t> que se desahogara pero el todavía estaba triste por la muerte de su padre.. .. </a:t>
            </a:r>
            <a:r>
              <a:rPr lang="es-MX" dirty="0" smtClean="0">
                <a:solidFill>
                  <a:srgbClr val="FF0000"/>
                </a:solidFill>
              </a:rPr>
              <a:t>..</a:t>
            </a:r>
            <a:endParaRPr lang="es-MX"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90800" y="1676400"/>
            <a:ext cx="6172200" cy="4700606"/>
          </a:xfrm>
        </p:spPr>
        <p:txBody>
          <a:bodyPr>
            <a:normAutofit/>
          </a:bodyPr>
          <a:lstStyle/>
          <a:p>
            <a:pPr>
              <a:buNone/>
            </a:pPr>
            <a:endParaRPr lang="es-MX" dirty="0" smtClean="0"/>
          </a:p>
          <a:p>
            <a:pPr algn="just">
              <a:buNone/>
            </a:pPr>
            <a:r>
              <a:rPr lang="es-MX" sz="2000" dirty="0" smtClean="0"/>
              <a:t/>
            </a:r>
            <a:br>
              <a:rPr lang="es-MX" sz="2000" dirty="0" smtClean="0"/>
            </a:br>
            <a:r>
              <a:rPr lang="es-MX" sz="2000" dirty="0" smtClean="0"/>
              <a:t>Pero el se puso a pensar que la vida se puede acabar tan solo en un instante así este en el mar los peligros abundan como la </a:t>
            </a:r>
            <a:r>
              <a:rPr lang="es-MX" sz="2000" dirty="0" err="1" smtClean="0"/>
              <a:t>desiciòn</a:t>
            </a:r>
            <a:r>
              <a:rPr lang="es-MX" sz="2000" dirty="0" smtClean="0"/>
              <a:t> que el iba a tomar de ir al lugar que ningún pez ha sido capas de llegar por el peligro que representa al poderse quedar sin oxigeno y al igual que su madre morir y así que </a:t>
            </a:r>
            <a:r>
              <a:rPr lang="es-MX" sz="2000" dirty="0" err="1" smtClean="0"/>
              <a:t>desidio</a:t>
            </a:r>
            <a:r>
              <a:rPr lang="es-MX" sz="2000" dirty="0" smtClean="0"/>
              <a:t> que al estar sin su madre tenia una amiga como </a:t>
            </a:r>
            <a:r>
              <a:rPr lang="es-MX" sz="2000" dirty="0" err="1" smtClean="0"/>
              <a:t>poly</a:t>
            </a:r>
            <a:r>
              <a:rPr lang="es-MX" sz="2000" dirty="0" smtClean="0"/>
              <a:t> que apoyaba y el le podía </a:t>
            </a:r>
            <a:r>
              <a:rPr lang="es-MX" sz="2000" dirty="0" err="1" smtClean="0"/>
              <a:t>cotar</a:t>
            </a:r>
            <a:r>
              <a:rPr lang="es-MX" sz="2000" dirty="0" smtClean="0"/>
              <a:t> sus problemas....</a:t>
            </a:r>
          </a:p>
        </p:txBody>
      </p:sp>
      <p:sp>
        <p:nvSpPr>
          <p:cNvPr id="4" name="3 CuadroTexto"/>
          <p:cNvSpPr txBox="1"/>
          <p:nvPr/>
        </p:nvSpPr>
        <p:spPr>
          <a:xfrm>
            <a:off x="3505200" y="1066800"/>
            <a:ext cx="2821606" cy="707886"/>
          </a:xfrm>
          <a:prstGeom prst="rect">
            <a:avLst/>
          </a:prstGeom>
          <a:noFill/>
        </p:spPr>
        <p:txBody>
          <a:bodyPr wrap="none" rtlCol="0">
            <a:spAutoFit/>
          </a:bodyPr>
          <a:lstStyle/>
          <a:p>
            <a:r>
              <a:rPr lang="es-MX" sz="2000" b="1" dirty="0" smtClean="0">
                <a:solidFill>
                  <a:srgbClr val="FFC000"/>
                </a:solidFill>
                <a:latin typeface="+mn-lt"/>
              </a:rPr>
              <a:t>JHONNY CRUZ _MIX</a:t>
            </a:r>
            <a:br>
              <a:rPr lang="es-MX" sz="2000" b="1" dirty="0" smtClean="0">
                <a:solidFill>
                  <a:srgbClr val="FFC000"/>
                </a:solidFill>
                <a:latin typeface="+mn-lt"/>
              </a:rPr>
            </a:br>
            <a:endParaRPr lang="es-MX" sz="2000" b="1" dirty="0">
              <a:solidFill>
                <a:srgbClr val="FFC000"/>
              </a:solidFill>
              <a:latin typeface="+mn-l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WIKISTORIA">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FederationBold"/>
        <a:ea typeface=""/>
        <a:cs typeface=""/>
      </a:majorFont>
      <a:minorFont>
        <a:latin typeface="Federation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Federation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Federation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Federation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7DC9725-40BA-4424-8819-86AF6A8A51D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WIKISTORIA</Template>
  <TotalTime>1</TotalTime>
  <Words>501</Words>
  <Application>Microsoft Office PowerPoint</Application>
  <PresentationFormat>Presentación en pantalla (4:3)</PresentationFormat>
  <Paragraphs>26</Paragraphs>
  <Slides>12</Slides>
  <Notes>0</Notes>
  <HiddenSlides>0</HiddenSlides>
  <MMClips>0</MMClips>
  <ScaleCrop>false</ScaleCrop>
  <HeadingPairs>
    <vt:vector size="4" baseType="variant">
      <vt:variant>
        <vt:lpstr>Tema</vt:lpstr>
      </vt:variant>
      <vt:variant>
        <vt:i4>4</vt:i4>
      </vt:variant>
      <vt:variant>
        <vt:lpstr>Títulos de diapositiva</vt:lpstr>
      </vt:variant>
      <vt:variant>
        <vt:i4>12</vt:i4>
      </vt:variant>
    </vt:vector>
  </HeadingPairs>
  <TitlesOfParts>
    <vt:vector size="16" baseType="lpstr">
      <vt:lpstr>WIKISTORIA</vt:lpstr>
      <vt:lpstr>Custom Design</vt:lpstr>
      <vt:lpstr>1_Custom Design</vt:lpstr>
      <vt:lpstr>2_Custom Design</vt:lpstr>
      <vt:lpstr>WIKI CUENTO-EN LÍNEA</vt:lpstr>
      <vt:lpstr>WIKI-STORIA </vt:lpstr>
      <vt:lpstr>Diapositiva 3</vt:lpstr>
      <vt:lpstr>Diapositiva 4</vt:lpstr>
      <vt:lpstr>YILDI ROMERO</vt:lpstr>
      <vt:lpstr>....MARIA FERNANDA CASTELLANOS </vt:lpstr>
      <vt:lpstr>MARIA FERNANDA CASTELLANOS</vt:lpstr>
      <vt:lpstr>MANUEL ALIAS (MANÙ)......</vt:lpstr>
      <vt:lpstr>Diapositiva 9</vt:lpstr>
      <vt:lpstr>Diapositiva 10</vt:lpstr>
      <vt:lpstr>Diapositiva 11</vt:lpstr>
      <vt:lpstr>Diapositiva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WIKI CUENTO-EN LÍNEA</dc:title>
  <dc:creator>korea</dc:creator>
  <cp:lastModifiedBy>korea</cp:lastModifiedBy>
  <cp:revision>1</cp:revision>
  <dcterms:created xsi:type="dcterms:W3CDTF">2012-09-13T19:10:56Z</dcterms:created>
  <dcterms:modified xsi:type="dcterms:W3CDTF">2012-09-13T19:12:36Z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TC019517589991</vt:lpwstr>
  </property>
</Properties>
</file>